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9" r:id="rId3"/>
    <p:sldId id="257" r:id="rId4"/>
    <p:sldId id="258" r:id="rId5"/>
    <p:sldId id="260"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70944-897C-44A5-94E6-19EA460717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404555-6515-497F-B97A-FDA0BFF12EDE}">
      <dgm:prSet phldrT="[Text]"/>
      <dgm:spPr/>
      <dgm:t>
        <a:bodyPr/>
        <a:lstStyle/>
        <a:p>
          <a:r>
            <a:rPr lang="sr-Cyrl-RS" dirty="0" smtClean="0"/>
            <a:t>Мотивисала и посдстицала на рад </a:t>
          </a:r>
          <a:endParaRPr lang="en-US" dirty="0"/>
        </a:p>
      </dgm:t>
    </dgm:pt>
    <dgm:pt modelId="{4FE963F4-558B-49D8-974D-C3DDC02DB406}" type="parTrans" cxnId="{49BEF9A9-AB5A-4783-B2E4-9BD5BB2F75CB}">
      <dgm:prSet/>
      <dgm:spPr/>
      <dgm:t>
        <a:bodyPr/>
        <a:lstStyle/>
        <a:p>
          <a:endParaRPr lang="en-US"/>
        </a:p>
      </dgm:t>
    </dgm:pt>
    <dgm:pt modelId="{BFDD7615-35BB-44B1-8273-53D288C3C002}" type="sibTrans" cxnId="{49BEF9A9-AB5A-4783-B2E4-9BD5BB2F75CB}">
      <dgm:prSet/>
      <dgm:spPr/>
      <dgm:t>
        <a:bodyPr/>
        <a:lstStyle/>
        <a:p>
          <a:endParaRPr lang="en-US"/>
        </a:p>
      </dgm:t>
    </dgm:pt>
    <dgm:pt modelId="{C6192C27-A372-40EA-A759-C2BF05A352DE}">
      <dgm:prSet phldrT="[Text]"/>
      <dgm:spPr/>
      <dgm:t>
        <a:bodyPr/>
        <a:lstStyle/>
        <a:p>
          <a:r>
            <a:rPr lang="sr-Cyrl-RS" dirty="0" smtClean="0"/>
            <a:t>Дала смернице и указала на садржај које сам приложила</a:t>
          </a:r>
          <a:endParaRPr lang="en-US" dirty="0"/>
        </a:p>
      </dgm:t>
    </dgm:pt>
    <dgm:pt modelId="{1E9BD355-8FE3-4094-86FB-1B06ED8DC104}" type="sibTrans" cxnId="{01439E4C-D0E8-48CD-894D-CB9E074F3DB1}">
      <dgm:prSet/>
      <dgm:spPr/>
      <dgm:t>
        <a:bodyPr/>
        <a:lstStyle/>
        <a:p>
          <a:endParaRPr lang="en-US"/>
        </a:p>
      </dgm:t>
    </dgm:pt>
    <dgm:pt modelId="{19E03360-5EDA-445E-987E-484921AF5020}" type="parTrans" cxnId="{01439E4C-D0E8-48CD-894D-CB9E074F3DB1}">
      <dgm:prSet/>
      <dgm:spPr/>
      <dgm:t>
        <a:bodyPr/>
        <a:lstStyle/>
        <a:p>
          <a:endParaRPr lang="en-US"/>
        </a:p>
      </dgm:t>
    </dgm:pt>
    <dgm:pt modelId="{E58191C6-4630-4725-90BF-3F1D58FED675}">
      <dgm:prSet phldrT="[Text]"/>
      <dgm:spPr/>
      <dgm:t>
        <a:bodyPr/>
        <a:lstStyle/>
        <a:p>
          <a:r>
            <a:rPr lang="sr-Cyrl-RS" dirty="0" smtClean="0"/>
            <a:t>Уводним текстом сам упућивала ученике</a:t>
          </a:r>
          <a:endParaRPr lang="en-US" dirty="0"/>
        </a:p>
      </dgm:t>
    </dgm:pt>
    <dgm:pt modelId="{1EBE1178-D1AE-4D55-959C-39B5ECED8352}" type="sibTrans" cxnId="{564D03B7-3CCD-469F-BAB8-939D34C4DED9}">
      <dgm:prSet/>
      <dgm:spPr/>
      <dgm:t>
        <a:bodyPr/>
        <a:lstStyle/>
        <a:p>
          <a:endParaRPr lang="en-US"/>
        </a:p>
      </dgm:t>
    </dgm:pt>
    <dgm:pt modelId="{5CABEC76-FEAC-48F5-9D15-7A1609A7BEEA}" type="parTrans" cxnId="{564D03B7-3CCD-469F-BAB8-939D34C4DED9}">
      <dgm:prSet/>
      <dgm:spPr/>
      <dgm:t>
        <a:bodyPr/>
        <a:lstStyle/>
        <a:p>
          <a:endParaRPr lang="en-US"/>
        </a:p>
      </dgm:t>
    </dgm:pt>
    <dgm:pt modelId="{3E0285B8-D28C-4FE5-81F9-2905313767DD}" type="pres">
      <dgm:prSet presAssocID="{A4A70944-897C-44A5-94E6-19EA460717E3}" presName="diagram" presStyleCnt="0">
        <dgm:presLayoutVars>
          <dgm:dir/>
          <dgm:resizeHandles val="exact"/>
        </dgm:presLayoutVars>
      </dgm:prSet>
      <dgm:spPr/>
      <dgm:t>
        <a:bodyPr/>
        <a:lstStyle/>
        <a:p>
          <a:endParaRPr lang="en-US"/>
        </a:p>
      </dgm:t>
    </dgm:pt>
    <dgm:pt modelId="{5E93C11B-CC25-4B94-98FF-322D7F450C0D}" type="pres">
      <dgm:prSet presAssocID="{E58191C6-4630-4725-90BF-3F1D58FED675}" presName="node" presStyleLbl="node1" presStyleIdx="0" presStyleCnt="3">
        <dgm:presLayoutVars>
          <dgm:bulletEnabled val="1"/>
        </dgm:presLayoutVars>
      </dgm:prSet>
      <dgm:spPr/>
      <dgm:t>
        <a:bodyPr/>
        <a:lstStyle/>
        <a:p>
          <a:endParaRPr lang="en-US"/>
        </a:p>
      </dgm:t>
    </dgm:pt>
    <dgm:pt modelId="{2265A8A7-19A9-4262-A096-35B10123551F}" type="pres">
      <dgm:prSet presAssocID="{1EBE1178-D1AE-4D55-959C-39B5ECED8352}" presName="sibTrans" presStyleCnt="0"/>
      <dgm:spPr/>
    </dgm:pt>
    <dgm:pt modelId="{84C280B9-469B-4AAB-A15B-BC6534C3E037}" type="pres">
      <dgm:prSet presAssocID="{C6192C27-A372-40EA-A759-C2BF05A352DE}" presName="node" presStyleLbl="node1" presStyleIdx="1" presStyleCnt="3">
        <dgm:presLayoutVars>
          <dgm:bulletEnabled val="1"/>
        </dgm:presLayoutVars>
      </dgm:prSet>
      <dgm:spPr/>
      <dgm:t>
        <a:bodyPr/>
        <a:lstStyle/>
        <a:p>
          <a:endParaRPr lang="en-US"/>
        </a:p>
      </dgm:t>
    </dgm:pt>
    <dgm:pt modelId="{48C4AE3C-59F9-43EC-9736-66EA743F895D}" type="pres">
      <dgm:prSet presAssocID="{1E9BD355-8FE3-4094-86FB-1B06ED8DC104}" presName="sibTrans" presStyleCnt="0"/>
      <dgm:spPr/>
    </dgm:pt>
    <dgm:pt modelId="{97137CF2-2A84-4E83-8EA5-7DD01CAFF078}" type="pres">
      <dgm:prSet presAssocID="{16404555-6515-497F-B97A-FDA0BFF12EDE}" presName="node" presStyleLbl="node1" presStyleIdx="2" presStyleCnt="3">
        <dgm:presLayoutVars>
          <dgm:bulletEnabled val="1"/>
        </dgm:presLayoutVars>
      </dgm:prSet>
      <dgm:spPr/>
      <dgm:t>
        <a:bodyPr/>
        <a:lstStyle/>
        <a:p>
          <a:endParaRPr lang="en-US"/>
        </a:p>
      </dgm:t>
    </dgm:pt>
  </dgm:ptLst>
  <dgm:cxnLst>
    <dgm:cxn modelId="{231055DC-4C6F-43C4-8D19-A5DBCF90F180}" type="presOf" srcId="{A4A70944-897C-44A5-94E6-19EA460717E3}" destId="{3E0285B8-D28C-4FE5-81F9-2905313767DD}" srcOrd="0" destOrd="0" presId="urn:microsoft.com/office/officeart/2005/8/layout/default"/>
    <dgm:cxn modelId="{33AE14AB-95CB-43CB-A108-8BAE760C1371}" type="presOf" srcId="{E58191C6-4630-4725-90BF-3F1D58FED675}" destId="{5E93C11B-CC25-4B94-98FF-322D7F450C0D}" srcOrd="0" destOrd="0" presId="urn:microsoft.com/office/officeart/2005/8/layout/default"/>
    <dgm:cxn modelId="{71F25D56-198B-4F3A-A07D-D4F9417A27BE}" type="presOf" srcId="{16404555-6515-497F-B97A-FDA0BFF12EDE}" destId="{97137CF2-2A84-4E83-8EA5-7DD01CAFF078}" srcOrd="0" destOrd="0" presId="urn:microsoft.com/office/officeart/2005/8/layout/default"/>
    <dgm:cxn modelId="{01439E4C-D0E8-48CD-894D-CB9E074F3DB1}" srcId="{A4A70944-897C-44A5-94E6-19EA460717E3}" destId="{C6192C27-A372-40EA-A759-C2BF05A352DE}" srcOrd="1" destOrd="0" parTransId="{19E03360-5EDA-445E-987E-484921AF5020}" sibTransId="{1E9BD355-8FE3-4094-86FB-1B06ED8DC104}"/>
    <dgm:cxn modelId="{87EB1F87-70B6-4A63-AF51-58D9F7B3D018}" type="presOf" srcId="{C6192C27-A372-40EA-A759-C2BF05A352DE}" destId="{84C280B9-469B-4AAB-A15B-BC6534C3E037}" srcOrd="0" destOrd="0" presId="urn:microsoft.com/office/officeart/2005/8/layout/default"/>
    <dgm:cxn modelId="{564D03B7-3CCD-469F-BAB8-939D34C4DED9}" srcId="{A4A70944-897C-44A5-94E6-19EA460717E3}" destId="{E58191C6-4630-4725-90BF-3F1D58FED675}" srcOrd="0" destOrd="0" parTransId="{5CABEC76-FEAC-48F5-9D15-7A1609A7BEEA}" sibTransId="{1EBE1178-D1AE-4D55-959C-39B5ECED8352}"/>
    <dgm:cxn modelId="{49BEF9A9-AB5A-4783-B2E4-9BD5BB2F75CB}" srcId="{A4A70944-897C-44A5-94E6-19EA460717E3}" destId="{16404555-6515-497F-B97A-FDA0BFF12EDE}" srcOrd="2" destOrd="0" parTransId="{4FE963F4-558B-49D8-974D-C3DDC02DB406}" sibTransId="{BFDD7615-35BB-44B1-8273-53D288C3C002}"/>
    <dgm:cxn modelId="{2406ABD8-4173-4DD2-9D37-E242AD965F29}" type="presParOf" srcId="{3E0285B8-D28C-4FE5-81F9-2905313767DD}" destId="{5E93C11B-CC25-4B94-98FF-322D7F450C0D}" srcOrd="0" destOrd="0" presId="urn:microsoft.com/office/officeart/2005/8/layout/default"/>
    <dgm:cxn modelId="{4CD6D23B-9F3E-41CE-B353-1C3FED461B9A}" type="presParOf" srcId="{3E0285B8-D28C-4FE5-81F9-2905313767DD}" destId="{2265A8A7-19A9-4262-A096-35B10123551F}" srcOrd="1" destOrd="0" presId="urn:microsoft.com/office/officeart/2005/8/layout/default"/>
    <dgm:cxn modelId="{4D3127FF-E8EB-45AA-873C-048CFB8FBFF6}" type="presParOf" srcId="{3E0285B8-D28C-4FE5-81F9-2905313767DD}" destId="{84C280B9-469B-4AAB-A15B-BC6534C3E037}" srcOrd="2" destOrd="0" presId="urn:microsoft.com/office/officeart/2005/8/layout/default"/>
    <dgm:cxn modelId="{30470F79-B815-4BB7-B88F-9EE29226333D}" type="presParOf" srcId="{3E0285B8-D28C-4FE5-81F9-2905313767DD}" destId="{48C4AE3C-59F9-43EC-9736-66EA743F895D}" srcOrd="3" destOrd="0" presId="urn:microsoft.com/office/officeart/2005/8/layout/default"/>
    <dgm:cxn modelId="{274F025E-1942-4618-813A-27C5E2865FFC}" type="presParOf" srcId="{3E0285B8-D28C-4FE5-81F9-2905313767DD}" destId="{97137CF2-2A84-4E83-8EA5-7DD01CAFF078}" srcOrd="4"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ED6EFA03-6F15-4077-8CAE-DD59724DA60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115EAF8-73EF-4EA0-B8CB-3E69E4709291}">
      <dgm:prSet phldrT="[Text]"/>
      <dgm:spPr/>
      <dgm:t>
        <a:bodyPr/>
        <a:lstStyle/>
        <a:p>
          <a:r>
            <a:rPr lang="en-US" dirty="0" err="1" smtClean="0"/>
            <a:t>Посматрају</a:t>
          </a:r>
          <a:r>
            <a:rPr lang="en-US" dirty="0" smtClean="0"/>
            <a:t> и </a:t>
          </a:r>
          <a:r>
            <a:rPr lang="en-US" dirty="0" err="1" smtClean="0"/>
            <a:t>анализирају</a:t>
          </a:r>
          <a:r>
            <a:rPr lang="en-US" dirty="0" smtClean="0"/>
            <a:t> </a:t>
          </a:r>
          <a:r>
            <a:rPr lang="en-US" dirty="0" err="1" smtClean="0"/>
            <a:t>презентацију</a:t>
          </a:r>
          <a:r>
            <a:rPr lang="en-US" dirty="0" smtClean="0"/>
            <a:t> о </a:t>
          </a:r>
          <a:r>
            <a:rPr lang="en-US" dirty="0" err="1" smtClean="0"/>
            <a:t>Луминообјектима</a:t>
          </a:r>
          <a:endParaRPr lang="en-US" dirty="0"/>
        </a:p>
      </dgm:t>
    </dgm:pt>
    <dgm:pt modelId="{3C780999-45F4-4F7B-9BF6-28F958D711DF}" type="parTrans" cxnId="{6604538F-D412-40AD-9995-5A0D3BA0513A}">
      <dgm:prSet/>
      <dgm:spPr/>
      <dgm:t>
        <a:bodyPr/>
        <a:lstStyle/>
        <a:p>
          <a:endParaRPr lang="en-US"/>
        </a:p>
      </dgm:t>
    </dgm:pt>
    <dgm:pt modelId="{4E53ADF5-8608-4B48-B74A-1EF8EC6545F9}" type="sibTrans" cxnId="{6604538F-D412-40AD-9995-5A0D3BA0513A}">
      <dgm:prSet/>
      <dgm:spPr/>
      <dgm:t>
        <a:bodyPr/>
        <a:lstStyle/>
        <a:p>
          <a:endParaRPr lang="en-US"/>
        </a:p>
      </dgm:t>
    </dgm:pt>
    <dgm:pt modelId="{CED217BF-69D0-409C-B9CC-8BA93C3765CA}">
      <dgm:prSet phldrT="[Text]"/>
      <dgm:spPr/>
      <dgm:t>
        <a:bodyPr/>
        <a:lstStyle/>
        <a:p>
          <a:r>
            <a:rPr lang="en-US" dirty="0" err="1" smtClean="0"/>
            <a:t>Посматрају</a:t>
          </a:r>
          <a:r>
            <a:rPr lang="en-US" dirty="0" smtClean="0"/>
            <a:t> и </a:t>
          </a:r>
          <a:r>
            <a:rPr lang="en-US" dirty="0" err="1" smtClean="0"/>
            <a:t>усвајају</a:t>
          </a:r>
          <a:r>
            <a:rPr lang="en-US" dirty="0" smtClean="0"/>
            <a:t> </a:t>
          </a:r>
          <a:r>
            <a:rPr lang="en-US" dirty="0" err="1" smtClean="0"/>
            <a:t>практична</a:t>
          </a:r>
          <a:r>
            <a:rPr lang="en-US" dirty="0" smtClean="0"/>
            <a:t> </a:t>
          </a:r>
          <a:r>
            <a:rPr lang="en-US" dirty="0" err="1" smtClean="0"/>
            <a:t>упутсва</a:t>
          </a:r>
          <a:r>
            <a:rPr lang="en-US" dirty="0" smtClean="0"/>
            <a:t> </a:t>
          </a:r>
          <a:r>
            <a:rPr lang="en-US" dirty="0" err="1" smtClean="0"/>
            <a:t>за</a:t>
          </a:r>
          <a:r>
            <a:rPr lang="en-US" dirty="0" smtClean="0"/>
            <a:t> </a:t>
          </a:r>
          <a:r>
            <a:rPr lang="en-US" dirty="0" err="1" smtClean="0"/>
            <a:t>ираду</a:t>
          </a:r>
          <a:r>
            <a:rPr lang="en-US" dirty="0" smtClean="0"/>
            <a:t> </a:t>
          </a:r>
          <a:r>
            <a:rPr lang="en-US" dirty="0" err="1" smtClean="0"/>
            <a:t>својих</a:t>
          </a:r>
          <a:r>
            <a:rPr lang="en-US" dirty="0" smtClean="0"/>
            <a:t> </a:t>
          </a:r>
          <a:r>
            <a:rPr lang="en-US" dirty="0" err="1" smtClean="0"/>
            <a:t>радова</a:t>
          </a:r>
          <a:r>
            <a:rPr lang="en-US" dirty="0" smtClean="0"/>
            <a:t> и </a:t>
          </a:r>
          <a:r>
            <a:rPr lang="en-US" dirty="0" err="1" smtClean="0"/>
            <a:t>својих</a:t>
          </a:r>
          <a:r>
            <a:rPr lang="en-US" dirty="0" smtClean="0"/>
            <a:t> </a:t>
          </a:r>
          <a:r>
            <a:rPr lang="en-US" dirty="0" err="1" smtClean="0"/>
            <a:t>идеја</a:t>
          </a:r>
          <a:endParaRPr lang="en-US" dirty="0"/>
        </a:p>
      </dgm:t>
    </dgm:pt>
    <dgm:pt modelId="{C892DCE1-5596-427D-9353-D3385C3A6051}" type="parTrans" cxnId="{D1D437F2-0115-49FC-A438-B53A8ED13CAD}">
      <dgm:prSet/>
      <dgm:spPr/>
      <dgm:t>
        <a:bodyPr/>
        <a:lstStyle/>
        <a:p>
          <a:endParaRPr lang="en-US"/>
        </a:p>
      </dgm:t>
    </dgm:pt>
    <dgm:pt modelId="{87B29B04-A554-4366-86EA-692053FA9271}" type="sibTrans" cxnId="{D1D437F2-0115-49FC-A438-B53A8ED13CAD}">
      <dgm:prSet/>
      <dgm:spPr/>
      <dgm:t>
        <a:bodyPr/>
        <a:lstStyle/>
        <a:p>
          <a:endParaRPr lang="en-US"/>
        </a:p>
      </dgm:t>
    </dgm:pt>
    <dgm:pt modelId="{FB8667A6-2A3F-4FA3-849E-65A78BF47292}">
      <dgm:prSet phldrT="[Text]"/>
      <dgm:spPr/>
      <dgm:t>
        <a:bodyPr/>
        <a:lstStyle/>
        <a:p>
          <a:r>
            <a:rPr lang="sr-Cyrl-RS" dirty="0" smtClean="0"/>
            <a:t>Да ученици реализирају своје идеје од </a:t>
          </a:r>
          <a:r>
            <a:rPr lang="en-US" dirty="0" err="1" smtClean="0"/>
            <a:t>материјалима</a:t>
          </a:r>
          <a:r>
            <a:rPr lang="en-US" dirty="0" smtClean="0"/>
            <a:t> </a:t>
          </a:r>
          <a:r>
            <a:rPr lang="en-US" dirty="0" err="1" smtClean="0"/>
            <a:t>које</a:t>
          </a:r>
          <a:r>
            <a:rPr lang="en-US" dirty="0" smtClean="0"/>
            <a:t> </a:t>
          </a:r>
          <a:r>
            <a:rPr lang="en-US" dirty="0" err="1" smtClean="0"/>
            <a:t>поседују</a:t>
          </a:r>
          <a:r>
            <a:rPr lang="en-US" dirty="0" smtClean="0"/>
            <a:t> </a:t>
          </a:r>
          <a:r>
            <a:rPr lang="en-US" dirty="0" err="1" smtClean="0"/>
            <a:t>већ</a:t>
          </a:r>
          <a:r>
            <a:rPr lang="en-US" dirty="0" smtClean="0"/>
            <a:t> </a:t>
          </a:r>
          <a:r>
            <a:rPr lang="en-US" dirty="0" err="1" smtClean="0"/>
            <a:t>код</a:t>
          </a:r>
          <a:r>
            <a:rPr lang="en-US" dirty="0" smtClean="0"/>
            <a:t> </a:t>
          </a:r>
          <a:r>
            <a:rPr lang="en-US" dirty="0" err="1" smtClean="0"/>
            <a:t>куће</a:t>
          </a:r>
          <a:r>
            <a:rPr lang="en-US" dirty="0" smtClean="0"/>
            <a:t>: </a:t>
          </a:r>
          <a:r>
            <a:rPr lang="en-US" dirty="0" err="1" smtClean="0"/>
            <a:t>стари</a:t>
          </a:r>
          <a:r>
            <a:rPr lang="en-US" dirty="0" smtClean="0"/>
            <a:t> ЦД –</a:t>
          </a:r>
          <a:r>
            <a:rPr lang="en-US" dirty="0" err="1" smtClean="0"/>
            <a:t>ови</a:t>
          </a:r>
          <a:r>
            <a:rPr lang="en-US" dirty="0" smtClean="0"/>
            <a:t>, </a:t>
          </a:r>
          <a:r>
            <a:rPr lang="en-US" dirty="0" err="1" smtClean="0"/>
            <a:t>или</a:t>
          </a:r>
          <a:r>
            <a:rPr lang="en-US" dirty="0" smtClean="0"/>
            <a:t> </a:t>
          </a:r>
          <a:r>
            <a:rPr lang="en-US" dirty="0" err="1" smtClean="0"/>
            <a:t>разне</a:t>
          </a:r>
          <a:r>
            <a:rPr lang="en-US" dirty="0" smtClean="0"/>
            <a:t> </a:t>
          </a:r>
          <a:r>
            <a:rPr lang="en-US" dirty="0" err="1" smtClean="0"/>
            <a:t>фолије</a:t>
          </a:r>
          <a:r>
            <a:rPr lang="en-US" dirty="0" smtClean="0"/>
            <a:t>, </a:t>
          </a:r>
          <a:r>
            <a:rPr lang="en-US" dirty="0" err="1" smtClean="0"/>
            <a:t>најлони</a:t>
          </a:r>
          <a:r>
            <a:rPr lang="en-US" dirty="0" smtClean="0"/>
            <a:t> у </a:t>
          </a:r>
          <a:r>
            <a:rPr lang="en-US" dirty="0" err="1" smtClean="0"/>
            <a:t>боји</a:t>
          </a:r>
          <a:r>
            <a:rPr lang="en-US" dirty="0" smtClean="0"/>
            <a:t>, </a:t>
          </a:r>
          <a:r>
            <a:rPr lang="en-US" dirty="0" err="1" smtClean="0"/>
            <a:t>разни</a:t>
          </a:r>
          <a:r>
            <a:rPr lang="en-US" dirty="0" smtClean="0"/>
            <a:t> </a:t>
          </a:r>
          <a:r>
            <a:rPr lang="en-US" dirty="0" err="1" smtClean="0"/>
            <a:t>извори</a:t>
          </a:r>
          <a:r>
            <a:rPr lang="en-US" dirty="0" smtClean="0"/>
            <a:t> </a:t>
          </a:r>
          <a:r>
            <a:rPr lang="en-US" dirty="0" err="1" smtClean="0"/>
            <a:t>светла</a:t>
          </a:r>
          <a:endParaRPr lang="en-US" dirty="0"/>
        </a:p>
      </dgm:t>
    </dgm:pt>
    <dgm:pt modelId="{F2118012-9623-468B-A423-98920E8E43F9}" type="parTrans" cxnId="{CDD73E7C-2395-4DD2-84B6-9E979429F3A3}">
      <dgm:prSet/>
      <dgm:spPr/>
      <dgm:t>
        <a:bodyPr/>
        <a:lstStyle/>
        <a:p>
          <a:endParaRPr lang="en-US"/>
        </a:p>
      </dgm:t>
    </dgm:pt>
    <dgm:pt modelId="{11233DCD-EF79-4571-8613-47BA93091A95}" type="sibTrans" cxnId="{CDD73E7C-2395-4DD2-84B6-9E979429F3A3}">
      <dgm:prSet/>
      <dgm:spPr/>
      <dgm:t>
        <a:bodyPr/>
        <a:lstStyle/>
        <a:p>
          <a:endParaRPr lang="en-US"/>
        </a:p>
      </dgm:t>
    </dgm:pt>
    <dgm:pt modelId="{85AC512A-BAF3-4B34-BCC9-F33A7E87284F}" type="pres">
      <dgm:prSet presAssocID="{ED6EFA03-6F15-4077-8CAE-DD59724DA60A}" presName="outerComposite" presStyleCnt="0">
        <dgm:presLayoutVars>
          <dgm:chMax val="5"/>
          <dgm:dir/>
          <dgm:resizeHandles val="exact"/>
        </dgm:presLayoutVars>
      </dgm:prSet>
      <dgm:spPr/>
      <dgm:t>
        <a:bodyPr/>
        <a:lstStyle/>
        <a:p>
          <a:endParaRPr lang="en-US"/>
        </a:p>
      </dgm:t>
    </dgm:pt>
    <dgm:pt modelId="{318B10E3-B092-4164-95F0-9C33E3B12224}" type="pres">
      <dgm:prSet presAssocID="{ED6EFA03-6F15-4077-8CAE-DD59724DA60A}" presName="dummyMaxCanvas" presStyleCnt="0">
        <dgm:presLayoutVars/>
      </dgm:prSet>
      <dgm:spPr/>
    </dgm:pt>
    <dgm:pt modelId="{6440AF93-C36B-4D98-B6DF-50DCC03034D0}" type="pres">
      <dgm:prSet presAssocID="{ED6EFA03-6F15-4077-8CAE-DD59724DA60A}" presName="ThreeNodes_1" presStyleLbl="node1" presStyleIdx="0" presStyleCnt="3">
        <dgm:presLayoutVars>
          <dgm:bulletEnabled val="1"/>
        </dgm:presLayoutVars>
      </dgm:prSet>
      <dgm:spPr/>
      <dgm:t>
        <a:bodyPr/>
        <a:lstStyle/>
        <a:p>
          <a:endParaRPr lang="en-US"/>
        </a:p>
      </dgm:t>
    </dgm:pt>
    <dgm:pt modelId="{29B4BBA7-7245-4014-93B7-18D3BCCD10AD}" type="pres">
      <dgm:prSet presAssocID="{ED6EFA03-6F15-4077-8CAE-DD59724DA60A}" presName="ThreeNodes_2" presStyleLbl="node1" presStyleIdx="1" presStyleCnt="3">
        <dgm:presLayoutVars>
          <dgm:bulletEnabled val="1"/>
        </dgm:presLayoutVars>
      </dgm:prSet>
      <dgm:spPr/>
      <dgm:t>
        <a:bodyPr/>
        <a:lstStyle/>
        <a:p>
          <a:endParaRPr lang="en-US"/>
        </a:p>
      </dgm:t>
    </dgm:pt>
    <dgm:pt modelId="{1BD15C71-B80E-413A-B6E9-327799A16C25}" type="pres">
      <dgm:prSet presAssocID="{ED6EFA03-6F15-4077-8CAE-DD59724DA60A}" presName="ThreeNodes_3" presStyleLbl="node1" presStyleIdx="2" presStyleCnt="3">
        <dgm:presLayoutVars>
          <dgm:bulletEnabled val="1"/>
        </dgm:presLayoutVars>
      </dgm:prSet>
      <dgm:spPr/>
      <dgm:t>
        <a:bodyPr/>
        <a:lstStyle/>
        <a:p>
          <a:endParaRPr lang="en-US"/>
        </a:p>
      </dgm:t>
    </dgm:pt>
    <dgm:pt modelId="{4DFC6498-36C4-4DD9-809E-418898AF87EC}" type="pres">
      <dgm:prSet presAssocID="{ED6EFA03-6F15-4077-8CAE-DD59724DA60A}" presName="ThreeConn_1-2" presStyleLbl="fgAccFollowNode1" presStyleIdx="0" presStyleCnt="2">
        <dgm:presLayoutVars>
          <dgm:bulletEnabled val="1"/>
        </dgm:presLayoutVars>
      </dgm:prSet>
      <dgm:spPr/>
      <dgm:t>
        <a:bodyPr/>
        <a:lstStyle/>
        <a:p>
          <a:endParaRPr lang="en-US"/>
        </a:p>
      </dgm:t>
    </dgm:pt>
    <dgm:pt modelId="{F1F6DA42-1FCE-4AE0-8363-AE8A8216EC4C}" type="pres">
      <dgm:prSet presAssocID="{ED6EFA03-6F15-4077-8CAE-DD59724DA60A}" presName="ThreeConn_2-3" presStyleLbl="fgAccFollowNode1" presStyleIdx="1" presStyleCnt="2">
        <dgm:presLayoutVars>
          <dgm:bulletEnabled val="1"/>
        </dgm:presLayoutVars>
      </dgm:prSet>
      <dgm:spPr/>
      <dgm:t>
        <a:bodyPr/>
        <a:lstStyle/>
        <a:p>
          <a:endParaRPr lang="en-US"/>
        </a:p>
      </dgm:t>
    </dgm:pt>
    <dgm:pt modelId="{5A8E52E5-CB76-442B-AC40-B789210DF210}" type="pres">
      <dgm:prSet presAssocID="{ED6EFA03-6F15-4077-8CAE-DD59724DA60A}" presName="ThreeNodes_1_text" presStyleLbl="node1" presStyleIdx="2" presStyleCnt="3">
        <dgm:presLayoutVars>
          <dgm:bulletEnabled val="1"/>
        </dgm:presLayoutVars>
      </dgm:prSet>
      <dgm:spPr/>
      <dgm:t>
        <a:bodyPr/>
        <a:lstStyle/>
        <a:p>
          <a:endParaRPr lang="en-US"/>
        </a:p>
      </dgm:t>
    </dgm:pt>
    <dgm:pt modelId="{DB8A089E-3A96-4261-917D-7624AD1B5F48}" type="pres">
      <dgm:prSet presAssocID="{ED6EFA03-6F15-4077-8CAE-DD59724DA60A}" presName="ThreeNodes_2_text" presStyleLbl="node1" presStyleIdx="2" presStyleCnt="3">
        <dgm:presLayoutVars>
          <dgm:bulletEnabled val="1"/>
        </dgm:presLayoutVars>
      </dgm:prSet>
      <dgm:spPr/>
      <dgm:t>
        <a:bodyPr/>
        <a:lstStyle/>
        <a:p>
          <a:endParaRPr lang="en-US"/>
        </a:p>
      </dgm:t>
    </dgm:pt>
    <dgm:pt modelId="{876D72E7-C08F-441C-8DB3-220B63A39EAD}" type="pres">
      <dgm:prSet presAssocID="{ED6EFA03-6F15-4077-8CAE-DD59724DA60A}" presName="ThreeNodes_3_text" presStyleLbl="node1" presStyleIdx="2" presStyleCnt="3">
        <dgm:presLayoutVars>
          <dgm:bulletEnabled val="1"/>
        </dgm:presLayoutVars>
      </dgm:prSet>
      <dgm:spPr/>
      <dgm:t>
        <a:bodyPr/>
        <a:lstStyle/>
        <a:p>
          <a:endParaRPr lang="en-US"/>
        </a:p>
      </dgm:t>
    </dgm:pt>
  </dgm:ptLst>
  <dgm:cxnLst>
    <dgm:cxn modelId="{D1D437F2-0115-49FC-A438-B53A8ED13CAD}" srcId="{ED6EFA03-6F15-4077-8CAE-DD59724DA60A}" destId="{CED217BF-69D0-409C-B9CC-8BA93C3765CA}" srcOrd="1" destOrd="0" parTransId="{C892DCE1-5596-427D-9353-D3385C3A6051}" sibTransId="{87B29B04-A554-4366-86EA-692053FA9271}"/>
    <dgm:cxn modelId="{DB6EFEE1-CD37-4BBC-99C8-52C1D9E4B249}" type="presOf" srcId="{CED217BF-69D0-409C-B9CC-8BA93C3765CA}" destId="{DB8A089E-3A96-4261-917D-7624AD1B5F48}" srcOrd="1" destOrd="0" presId="urn:microsoft.com/office/officeart/2005/8/layout/vProcess5"/>
    <dgm:cxn modelId="{2F874E42-4A6C-48DA-B70E-A7792C0BC21B}" type="presOf" srcId="{FB8667A6-2A3F-4FA3-849E-65A78BF47292}" destId="{1BD15C71-B80E-413A-B6E9-327799A16C25}" srcOrd="0" destOrd="0" presId="urn:microsoft.com/office/officeart/2005/8/layout/vProcess5"/>
    <dgm:cxn modelId="{D104876C-12AF-44AC-8D99-3EAD499C3C9F}" type="presOf" srcId="{4E53ADF5-8608-4B48-B74A-1EF8EC6545F9}" destId="{4DFC6498-36C4-4DD9-809E-418898AF87EC}" srcOrd="0" destOrd="0" presId="urn:microsoft.com/office/officeart/2005/8/layout/vProcess5"/>
    <dgm:cxn modelId="{7038F166-CBB1-463A-B896-DFC2E67D84B1}" type="presOf" srcId="{9115EAF8-73EF-4EA0-B8CB-3E69E4709291}" destId="{5A8E52E5-CB76-442B-AC40-B789210DF210}" srcOrd="1" destOrd="0" presId="urn:microsoft.com/office/officeart/2005/8/layout/vProcess5"/>
    <dgm:cxn modelId="{CDD73E7C-2395-4DD2-84B6-9E979429F3A3}" srcId="{ED6EFA03-6F15-4077-8CAE-DD59724DA60A}" destId="{FB8667A6-2A3F-4FA3-849E-65A78BF47292}" srcOrd="2" destOrd="0" parTransId="{F2118012-9623-468B-A423-98920E8E43F9}" sibTransId="{11233DCD-EF79-4571-8613-47BA93091A95}"/>
    <dgm:cxn modelId="{6604538F-D412-40AD-9995-5A0D3BA0513A}" srcId="{ED6EFA03-6F15-4077-8CAE-DD59724DA60A}" destId="{9115EAF8-73EF-4EA0-B8CB-3E69E4709291}" srcOrd="0" destOrd="0" parTransId="{3C780999-45F4-4F7B-9BF6-28F958D711DF}" sibTransId="{4E53ADF5-8608-4B48-B74A-1EF8EC6545F9}"/>
    <dgm:cxn modelId="{F3CCE804-6355-492D-8EF5-844F4BC7F0CD}" type="presOf" srcId="{9115EAF8-73EF-4EA0-B8CB-3E69E4709291}" destId="{6440AF93-C36B-4D98-B6DF-50DCC03034D0}" srcOrd="0" destOrd="0" presId="urn:microsoft.com/office/officeart/2005/8/layout/vProcess5"/>
    <dgm:cxn modelId="{95E57E83-D807-48FA-A324-59FEC49785FF}" type="presOf" srcId="{CED217BF-69D0-409C-B9CC-8BA93C3765CA}" destId="{29B4BBA7-7245-4014-93B7-18D3BCCD10AD}" srcOrd="0" destOrd="0" presId="urn:microsoft.com/office/officeart/2005/8/layout/vProcess5"/>
    <dgm:cxn modelId="{C2139F9B-2AFF-40B1-A6ED-E5064DA71A28}" type="presOf" srcId="{FB8667A6-2A3F-4FA3-849E-65A78BF47292}" destId="{876D72E7-C08F-441C-8DB3-220B63A39EAD}" srcOrd="1" destOrd="0" presId="urn:microsoft.com/office/officeart/2005/8/layout/vProcess5"/>
    <dgm:cxn modelId="{C0C12332-27A9-474B-8EC7-4473F15C9B1D}" type="presOf" srcId="{ED6EFA03-6F15-4077-8CAE-DD59724DA60A}" destId="{85AC512A-BAF3-4B34-BCC9-F33A7E87284F}" srcOrd="0" destOrd="0" presId="urn:microsoft.com/office/officeart/2005/8/layout/vProcess5"/>
    <dgm:cxn modelId="{D37F3A5B-946E-4BF0-BD41-3F60E94D3E6E}" type="presOf" srcId="{87B29B04-A554-4366-86EA-692053FA9271}" destId="{F1F6DA42-1FCE-4AE0-8363-AE8A8216EC4C}" srcOrd="0" destOrd="0" presId="urn:microsoft.com/office/officeart/2005/8/layout/vProcess5"/>
    <dgm:cxn modelId="{BEC43470-FE7F-44B5-911A-3DE1081B65D8}" type="presParOf" srcId="{85AC512A-BAF3-4B34-BCC9-F33A7E87284F}" destId="{318B10E3-B092-4164-95F0-9C33E3B12224}" srcOrd="0" destOrd="0" presId="urn:microsoft.com/office/officeart/2005/8/layout/vProcess5"/>
    <dgm:cxn modelId="{177A8E67-4608-49C6-B75D-4BAB776B22ED}" type="presParOf" srcId="{85AC512A-BAF3-4B34-BCC9-F33A7E87284F}" destId="{6440AF93-C36B-4D98-B6DF-50DCC03034D0}" srcOrd="1" destOrd="0" presId="urn:microsoft.com/office/officeart/2005/8/layout/vProcess5"/>
    <dgm:cxn modelId="{22CE0721-5C81-4C7C-8D0B-39A921CD6700}" type="presParOf" srcId="{85AC512A-BAF3-4B34-BCC9-F33A7E87284F}" destId="{29B4BBA7-7245-4014-93B7-18D3BCCD10AD}" srcOrd="2" destOrd="0" presId="urn:microsoft.com/office/officeart/2005/8/layout/vProcess5"/>
    <dgm:cxn modelId="{3E2BCC76-0CBA-4721-A4E5-010531C67C7F}" type="presParOf" srcId="{85AC512A-BAF3-4B34-BCC9-F33A7E87284F}" destId="{1BD15C71-B80E-413A-B6E9-327799A16C25}" srcOrd="3" destOrd="0" presId="urn:microsoft.com/office/officeart/2005/8/layout/vProcess5"/>
    <dgm:cxn modelId="{6513A108-767F-4458-BE1A-397BBCF5B9DD}" type="presParOf" srcId="{85AC512A-BAF3-4B34-BCC9-F33A7E87284F}" destId="{4DFC6498-36C4-4DD9-809E-418898AF87EC}" srcOrd="4" destOrd="0" presId="urn:microsoft.com/office/officeart/2005/8/layout/vProcess5"/>
    <dgm:cxn modelId="{B8104E8C-2ECE-48A3-8457-26A611919031}" type="presParOf" srcId="{85AC512A-BAF3-4B34-BCC9-F33A7E87284F}" destId="{F1F6DA42-1FCE-4AE0-8363-AE8A8216EC4C}" srcOrd="5" destOrd="0" presId="urn:microsoft.com/office/officeart/2005/8/layout/vProcess5"/>
    <dgm:cxn modelId="{24D97F4C-4DC5-48DE-9A0D-AA69FF5E154A}" type="presParOf" srcId="{85AC512A-BAF3-4B34-BCC9-F33A7E87284F}" destId="{5A8E52E5-CB76-442B-AC40-B789210DF210}" srcOrd="6" destOrd="0" presId="urn:microsoft.com/office/officeart/2005/8/layout/vProcess5"/>
    <dgm:cxn modelId="{E21BB7B6-B8FF-48DD-A3F1-1BDF94ED632C}" type="presParOf" srcId="{85AC512A-BAF3-4B34-BCC9-F33A7E87284F}" destId="{DB8A089E-3A96-4261-917D-7624AD1B5F48}" srcOrd="7" destOrd="0" presId="urn:microsoft.com/office/officeart/2005/8/layout/vProcess5"/>
    <dgm:cxn modelId="{D6AC8E86-5F65-4E7C-BEEC-8250A703B493}" type="presParOf" srcId="{85AC512A-BAF3-4B34-BCC9-F33A7E87284F}" destId="{876D72E7-C08F-441C-8DB3-220B63A39EAD}"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8BD813D2-FE02-42AE-BA62-F1F1A3CAF2B9}"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US"/>
        </a:p>
      </dgm:t>
    </dgm:pt>
    <dgm:pt modelId="{27483E44-2256-4C36-B48F-5C2BFC8F50B8}">
      <dgm:prSet phldrT="[Text]"/>
      <dgm:spPr/>
      <dgm:t>
        <a:bodyPr/>
        <a:lstStyle/>
        <a:p>
          <a:r>
            <a:rPr lang="sr-Cyrl-RS" dirty="0" smtClean="0"/>
            <a:t>Мишљења ученка и </a:t>
          </a:r>
          <a:r>
            <a:rPr lang="sr-Latn-RS" dirty="0" smtClean="0"/>
            <a:t>Facebook</a:t>
          </a:r>
          <a:r>
            <a:rPr lang="sr-Cyrl-RS" dirty="0" smtClean="0"/>
            <a:t> коментари</a:t>
          </a:r>
          <a:endParaRPr lang="en-US" dirty="0"/>
        </a:p>
      </dgm:t>
    </dgm:pt>
    <dgm:pt modelId="{8D015CAA-9961-4DF4-B17A-236A59DECDF1}" type="parTrans" cxnId="{3395AC43-AFD8-4D1B-887A-9042BB2689A1}">
      <dgm:prSet/>
      <dgm:spPr/>
      <dgm:t>
        <a:bodyPr/>
        <a:lstStyle/>
        <a:p>
          <a:endParaRPr lang="en-US"/>
        </a:p>
      </dgm:t>
    </dgm:pt>
    <dgm:pt modelId="{C80319B4-5161-433C-ADC5-368720B15726}" type="sibTrans" cxnId="{3395AC43-AFD8-4D1B-887A-9042BB2689A1}">
      <dgm:prSet/>
      <dgm:spPr/>
      <dgm:t>
        <a:bodyPr/>
        <a:lstStyle/>
        <a:p>
          <a:endParaRPr lang="en-US"/>
        </a:p>
      </dgm:t>
    </dgm:pt>
    <dgm:pt modelId="{8C9EEACF-D954-426C-AAD6-F53D92D58EF9}">
      <dgm:prSet phldrT="[Text]"/>
      <dgm:spPr/>
      <dgm:t>
        <a:bodyPr/>
        <a:lstStyle/>
        <a:p>
          <a:r>
            <a:rPr lang="sr-Cyrl-RS" dirty="0" smtClean="0"/>
            <a:t>Катарина  Савић</a:t>
          </a:r>
          <a:r>
            <a:rPr lang="sr-Latn-RS" dirty="0" smtClean="0"/>
            <a:t> V2</a:t>
          </a:r>
          <a:r>
            <a:rPr lang="sr-Cyrl-RS" dirty="0" smtClean="0"/>
            <a:t>:</a:t>
          </a:r>
          <a:r>
            <a:rPr lang="en-US" dirty="0" err="1" smtClean="0"/>
            <a:t>Za</a:t>
          </a:r>
          <a:r>
            <a:rPr lang="en-US" dirty="0" smtClean="0"/>
            <a:t> </a:t>
          </a:r>
          <a:r>
            <a:rPr lang="en-US" dirty="0" err="1" smtClean="0"/>
            <a:t>izradu</a:t>
          </a:r>
          <a:r>
            <a:rPr lang="en-US" dirty="0" smtClean="0"/>
            <a:t> </a:t>
          </a:r>
          <a:r>
            <a:rPr lang="en-US" dirty="0" err="1" smtClean="0"/>
            <a:t>svetlinskog</a:t>
          </a:r>
          <a:r>
            <a:rPr lang="en-US" dirty="0" smtClean="0"/>
            <a:t> </a:t>
          </a:r>
          <a:r>
            <a:rPr lang="en-US" dirty="0" err="1" smtClean="0"/>
            <a:t>objekta</a:t>
          </a:r>
          <a:r>
            <a:rPr lang="en-US" dirty="0" smtClean="0"/>
            <a:t>, </a:t>
          </a:r>
          <a:r>
            <a:rPr lang="en-US" dirty="0" err="1" smtClean="0"/>
            <a:t>koji</a:t>
          </a:r>
          <a:r>
            <a:rPr lang="en-US" dirty="0" smtClean="0"/>
            <a:t> mi je bio </a:t>
          </a:r>
          <a:r>
            <a:rPr lang="en-US" dirty="0" err="1" smtClean="0"/>
            <a:t>jedan</a:t>
          </a:r>
          <a:r>
            <a:rPr lang="en-US" dirty="0" smtClean="0"/>
            <a:t> </a:t>
          </a:r>
          <a:r>
            <a:rPr lang="en-US" dirty="0" err="1" smtClean="0"/>
            <a:t>od</a:t>
          </a:r>
          <a:r>
            <a:rPr lang="en-US" dirty="0" smtClean="0"/>
            <a:t> </a:t>
          </a:r>
          <a:r>
            <a:rPr lang="en-US" dirty="0" err="1" smtClean="0"/>
            <a:t>interesantnijih</a:t>
          </a:r>
          <a:r>
            <a:rPr lang="en-US" dirty="0" smtClean="0"/>
            <a:t> </a:t>
          </a:r>
          <a:r>
            <a:rPr lang="en-US" dirty="0" err="1" smtClean="0"/>
            <a:t>zadataka</a:t>
          </a:r>
          <a:r>
            <a:rPr lang="en-US" dirty="0" smtClean="0"/>
            <a:t>, </a:t>
          </a:r>
          <a:r>
            <a:rPr lang="en-US" dirty="0" err="1" smtClean="0"/>
            <a:t>veoma</a:t>
          </a:r>
          <a:r>
            <a:rPr lang="en-US" dirty="0" smtClean="0"/>
            <a:t> mi je </a:t>
          </a:r>
          <a:r>
            <a:rPr lang="en-US" dirty="0" err="1" smtClean="0"/>
            <a:t>pomogla</a:t>
          </a:r>
          <a:r>
            <a:rPr lang="en-US" dirty="0" smtClean="0"/>
            <a:t> </a:t>
          </a:r>
          <a:r>
            <a:rPr lang="en-US" dirty="0" err="1" smtClean="0"/>
            <a:t>zanimljiva</a:t>
          </a:r>
          <a:r>
            <a:rPr lang="en-US" dirty="0" smtClean="0"/>
            <a:t> </a:t>
          </a:r>
          <a:r>
            <a:rPr lang="en-US" dirty="0" err="1" smtClean="0"/>
            <a:t>prezentacija</a:t>
          </a:r>
          <a:r>
            <a:rPr lang="en-US" dirty="0" smtClean="0"/>
            <a:t> </a:t>
          </a:r>
          <a:r>
            <a:rPr lang="en-US" dirty="0" err="1" smtClean="0"/>
            <a:t>koju</a:t>
          </a:r>
          <a:r>
            <a:rPr lang="en-US" dirty="0" smtClean="0"/>
            <a:t> </a:t>
          </a:r>
          <a:r>
            <a:rPr lang="en-US" dirty="0" err="1" smtClean="0"/>
            <a:t>ste</a:t>
          </a:r>
          <a:r>
            <a:rPr lang="en-US" dirty="0" smtClean="0"/>
            <a:t> </a:t>
          </a:r>
          <a:r>
            <a:rPr lang="en-US" dirty="0" err="1" smtClean="0"/>
            <a:t>nam</a:t>
          </a:r>
          <a:r>
            <a:rPr lang="en-US" dirty="0" smtClean="0"/>
            <a:t> </a:t>
          </a:r>
          <a:r>
            <a:rPr lang="en-US" dirty="0" err="1" smtClean="0"/>
            <a:t>poslali</a:t>
          </a:r>
          <a:r>
            <a:rPr lang="en-US" dirty="0" smtClean="0"/>
            <a:t>. </a:t>
          </a:r>
          <a:r>
            <a:rPr lang="en-US" dirty="0" err="1" smtClean="0"/>
            <a:t>Zahvaljujuci</a:t>
          </a:r>
          <a:r>
            <a:rPr lang="en-US" dirty="0" smtClean="0"/>
            <a:t> tome </a:t>
          </a:r>
          <a:r>
            <a:rPr lang="en-US" dirty="0" err="1" smtClean="0"/>
            <a:t>sam</a:t>
          </a:r>
          <a:r>
            <a:rPr lang="en-US" dirty="0" smtClean="0"/>
            <a:t> </a:t>
          </a:r>
          <a:r>
            <a:rPr lang="en-US" dirty="0" err="1" smtClean="0"/>
            <a:t>shvatila</a:t>
          </a:r>
          <a:r>
            <a:rPr lang="en-US" dirty="0" smtClean="0"/>
            <a:t> </a:t>
          </a:r>
          <a:r>
            <a:rPr lang="en-US" dirty="0" err="1" smtClean="0"/>
            <a:t>sta</a:t>
          </a:r>
          <a:r>
            <a:rPr lang="en-US" dirty="0" smtClean="0"/>
            <a:t> se </a:t>
          </a:r>
          <a:r>
            <a:rPr lang="en-US" dirty="0" err="1" smtClean="0"/>
            <a:t>trazi</a:t>
          </a:r>
          <a:r>
            <a:rPr lang="en-US" dirty="0" smtClean="0"/>
            <a:t> u </a:t>
          </a:r>
          <a:r>
            <a:rPr lang="en-US" dirty="0" err="1" smtClean="0"/>
            <a:t>zadatku</a:t>
          </a:r>
          <a:r>
            <a:rPr lang="en-US" dirty="0" smtClean="0"/>
            <a:t>, </a:t>
          </a:r>
          <a:r>
            <a:rPr lang="en-US" dirty="0" err="1" smtClean="0"/>
            <a:t>predstavljeno</a:t>
          </a:r>
          <a:r>
            <a:rPr lang="en-US" dirty="0" smtClean="0"/>
            <a:t> je </a:t>
          </a:r>
          <a:r>
            <a:rPr lang="en-US" dirty="0" err="1" smtClean="0"/>
            <a:t>mnogo</a:t>
          </a:r>
          <a:r>
            <a:rPr lang="en-US" dirty="0" smtClean="0"/>
            <a:t> </a:t>
          </a:r>
          <a:r>
            <a:rPr lang="en-US" dirty="0" err="1" smtClean="0"/>
            <a:t>ideja</a:t>
          </a:r>
          <a:r>
            <a:rPr lang="en-US" dirty="0" smtClean="0"/>
            <a:t> </a:t>
          </a:r>
          <a:r>
            <a:rPr lang="en-US" dirty="0" err="1" smtClean="0"/>
            <a:t>i</a:t>
          </a:r>
          <a:r>
            <a:rPr lang="en-US" dirty="0" smtClean="0"/>
            <a:t> </a:t>
          </a:r>
          <a:r>
            <a:rPr lang="en-US" dirty="0" err="1" smtClean="0"/>
            <a:t>materijala</a:t>
          </a:r>
          <a:r>
            <a:rPr lang="en-US" dirty="0" smtClean="0"/>
            <a:t> </a:t>
          </a:r>
          <a:r>
            <a:rPr lang="en-US" dirty="0" err="1" smtClean="0"/>
            <a:t>sa</a:t>
          </a:r>
          <a:r>
            <a:rPr lang="en-US" dirty="0" smtClean="0"/>
            <a:t> </a:t>
          </a:r>
          <a:r>
            <a:rPr lang="en-US" dirty="0" err="1" smtClean="0"/>
            <a:t>kojima</a:t>
          </a:r>
          <a:r>
            <a:rPr lang="en-US" dirty="0" smtClean="0"/>
            <a:t> se </a:t>
          </a:r>
          <a:r>
            <a:rPr lang="en-US" dirty="0" err="1" smtClean="0"/>
            <a:t>mogu</a:t>
          </a:r>
          <a:r>
            <a:rPr lang="en-US" dirty="0" smtClean="0"/>
            <a:t> </a:t>
          </a:r>
          <a:r>
            <a:rPr lang="en-US" dirty="0" err="1" smtClean="0"/>
            <a:t>posluziti</a:t>
          </a:r>
          <a:r>
            <a:rPr lang="en-US" dirty="0" smtClean="0"/>
            <a:t>. </a:t>
          </a:r>
          <a:r>
            <a:rPr lang="en-US" dirty="0" err="1" smtClean="0"/>
            <a:t>Inspirisalo</a:t>
          </a:r>
          <a:r>
            <a:rPr lang="en-US" dirty="0" smtClean="0"/>
            <a:t> me je </a:t>
          </a:r>
          <a:r>
            <a:rPr lang="en-US" dirty="0" err="1" smtClean="0"/>
            <a:t>da</a:t>
          </a:r>
          <a:r>
            <a:rPr lang="en-US" dirty="0" smtClean="0"/>
            <a:t> </a:t>
          </a:r>
          <a:r>
            <a:rPr lang="en-US" dirty="0" err="1" smtClean="0"/>
            <a:t>napravim</a:t>
          </a:r>
          <a:r>
            <a:rPr lang="en-US" dirty="0" smtClean="0"/>
            <a:t> </a:t>
          </a:r>
          <a:r>
            <a:rPr lang="en-US" dirty="0" err="1" smtClean="0"/>
            <a:t>sto</a:t>
          </a:r>
          <a:r>
            <a:rPr lang="en-US" dirty="0" smtClean="0"/>
            <a:t> </a:t>
          </a:r>
          <a:r>
            <a:rPr lang="en-US" dirty="0" err="1" smtClean="0"/>
            <a:t>bolji</a:t>
          </a:r>
          <a:r>
            <a:rPr lang="en-US" dirty="0" smtClean="0"/>
            <a:t> </a:t>
          </a:r>
          <a:r>
            <a:rPr lang="en-US" dirty="0" err="1" smtClean="0"/>
            <a:t>rad</a:t>
          </a:r>
          <a:r>
            <a:rPr lang="en-US" dirty="0" smtClean="0"/>
            <a:t> </a:t>
          </a:r>
          <a:r>
            <a:rPr lang="en-US" dirty="0" err="1" smtClean="0"/>
            <a:t>i</a:t>
          </a:r>
          <a:r>
            <a:rPr lang="en-US" dirty="0" smtClean="0"/>
            <a:t> </a:t>
          </a:r>
          <a:r>
            <a:rPr lang="en-US" dirty="0" err="1" smtClean="0"/>
            <a:t>igram</a:t>
          </a:r>
          <a:r>
            <a:rPr lang="en-US" dirty="0" smtClean="0"/>
            <a:t> se </a:t>
          </a:r>
          <a:r>
            <a:rPr lang="en-US" dirty="0" err="1" smtClean="0"/>
            <a:t>sa</a:t>
          </a:r>
          <a:r>
            <a:rPr lang="en-US" dirty="0" smtClean="0"/>
            <a:t> </a:t>
          </a:r>
          <a:r>
            <a:rPr lang="en-US" dirty="0" err="1" smtClean="0"/>
            <a:t>svetlosnim</a:t>
          </a:r>
          <a:r>
            <a:rPr lang="en-US" dirty="0" smtClean="0"/>
            <a:t> </a:t>
          </a:r>
          <a:r>
            <a:rPr lang="en-US" dirty="0" err="1" smtClean="0"/>
            <a:t>efektima</a:t>
          </a:r>
          <a:r>
            <a:rPr lang="en-US" dirty="0" smtClean="0"/>
            <a:t>.</a:t>
          </a:r>
          <a:endParaRPr lang="en-US" dirty="0"/>
        </a:p>
      </dgm:t>
    </dgm:pt>
    <dgm:pt modelId="{5CAA3E71-C2E1-4AA4-9649-F9F0289CE1A7}" type="parTrans" cxnId="{A421750E-4803-4CEC-8EEC-4C2657203AB2}">
      <dgm:prSet/>
      <dgm:spPr/>
      <dgm:t>
        <a:bodyPr/>
        <a:lstStyle/>
        <a:p>
          <a:endParaRPr lang="en-US"/>
        </a:p>
      </dgm:t>
    </dgm:pt>
    <dgm:pt modelId="{607E816F-04C7-4D85-825E-8BE36E2D4246}" type="sibTrans" cxnId="{A421750E-4803-4CEC-8EEC-4C2657203AB2}">
      <dgm:prSet/>
      <dgm:spPr/>
      <dgm:t>
        <a:bodyPr/>
        <a:lstStyle/>
        <a:p>
          <a:endParaRPr lang="en-US"/>
        </a:p>
      </dgm:t>
    </dgm:pt>
    <dgm:pt modelId="{EB267469-2482-4DC8-8F3C-C81A642BD9DF}">
      <dgm:prSet phldrT="[Text]"/>
      <dgm:spPr/>
      <dgm:t>
        <a:bodyPr/>
        <a:lstStyle/>
        <a:p>
          <a:r>
            <a:rPr lang="sr-Cyrl-RS" dirty="0" smtClean="0"/>
            <a:t>Нађа Марчета</a:t>
          </a:r>
          <a:r>
            <a:rPr lang="sr-Latn-RS" dirty="0" smtClean="0"/>
            <a:t> V2</a:t>
          </a:r>
          <a:r>
            <a:rPr lang="sr-Cyrl-RS" dirty="0" smtClean="0"/>
            <a:t>:</a:t>
          </a:r>
          <a:r>
            <a:rPr lang="en-US" dirty="0" err="1" smtClean="0"/>
            <a:t>Materijal</a:t>
          </a:r>
          <a:r>
            <a:rPr lang="en-US" dirty="0" smtClean="0"/>
            <a:t> </a:t>
          </a:r>
          <a:r>
            <a:rPr lang="en-US" dirty="0" err="1" smtClean="0"/>
            <a:t>koji</a:t>
          </a:r>
          <a:r>
            <a:rPr lang="en-US" dirty="0" smtClean="0"/>
            <a:t> </a:t>
          </a:r>
          <a:r>
            <a:rPr lang="en-US" dirty="0" err="1" smtClean="0"/>
            <a:t>smo</a:t>
          </a:r>
          <a:r>
            <a:rPr lang="en-US" dirty="0" smtClean="0"/>
            <a:t> </a:t>
          </a:r>
          <a:r>
            <a:rPr lang="en-US" dirty="0" err="1" smtClean="0"/>
            <a:t>dobili</a:t>
          </a:r>
          <a:r>
            <a:rPr lang="en-US" dirty="0" smtClean="0"/>
            <a:t> mi se </a:t>
          </a:r>
          <a:r>
            <a:rPr lang="en-US" dirty="0" err="1" smtClean="0"/>
            <a:t>svideo</a:t>
          </a:r>
          <a:r>
            <a:rPr lang="en-US" dirty="0" smtClean="0"/>
            <a:t> </a:t>
          </a:r>
          <a:r>
            <a:rPr lang="en-US" dirty="0" err="1" smtClean="0"/>
            <a:t>zato</a:t>
          </a:r>
          <a:r>
            <a:rPr lang="en-US" dirty="0" smtClean="0"/>
            <a:t> </a:t>
          </a:r>
          <a:r>
            <a:rPr lang="en-US" dirty="0" err="1" smtClean="0"/>
            <a:t>što</a:t>
          </a:r>
          <a:r>
            <a:rPr lang="en-US" dirty="0" smtClean="0"/>
            <a:t> je </a:t>
          </a:r>
          <a:r>
            <a:rPr lang="en-US" dirty="0" err="1" smtClean="0"/>
            <a:t>detaljno</a:t>
          </a:r>
          <a:r>
            <a:rPr lang="en-US" dirty="0" smtClean="0"/>
            <a:t> </a:t>
          </a:r>
          <a:r>
            <a:rPr lang="en-US" dirty="0" err="1" smtClean="0"/>
            <a:t>objašnjeno</a:t>
          </a:r>
          <a:r>
            <a:rPr lang="en-US" dirty="0" smtClean="0"/>
            <a:t> </a:t>
          </a:r>
          <a:r>
            <a:rPr lang="en-US" dirty="0" err="1" smtClean="0"/>
            <a:t>kako</a:t>
          </a:r>
          <a:r>
            <a:rPr lang="en-US" dirty="0" smtClean="0"/>
            <a:t> </a:t>
          </a:r>
          <a:r>
            <a:rPr lang="en-US" dirty="0" err="1" smtClean="0"/>
            <a:t>da</a:t>
          </a:r>
          <a:r>
            <a:rPr lang="en-US" dirty="0" smtClean="0"/>
            <a:t> </a:t>
          </a:r>
          <a:r>
            <a:rPr lang="en-US" dirty="0" err="1" smtClean="0"/>
            <a:t>pristupimo</a:t>
          </a:r>
          <a:r>
            <a:rPr lang="en-US" dirty="0" smtClean="0"/>
            <a:t> </a:t>
          </a:r>
          <a:r>
            <a:rPr lang="en-US" dirty="0" err="1" smtClean="0"/>
            <a:t>pravljenju</a:t>
          </a:r>
          <a:r>
            <a:rPr lang="en-US" dirty="0" smtClean="0"/>
            <a:t> </a:t>
          </a:r>
          <a:r>
            <a:rPr lang="en-US" dirty="0" err="1" smtClean="0"/>
            <a:t>svetlinskih</a:t>
          </a:r>
          <a:r>
            <a:rPr lang="en-US" dirty="0" smtClean="0"/>
            <a:t> </a:t>
          </a:r>
          <a:r>
            <a:rPr lang="en-US" dirty="0" err="1" smtClean="0"/>
            <a:t>objekata</a:t>
          </a:r>
          <a:r>
            <a:rPr lang="en-US" dirty="0" smtClean="0"/>
            <a:t>. </a:t>
          </a:r>
          <a:r>
            <a:rPr lang="en-US" dirty="0" err="1" smtClean="0"/>
            <a:t>Takođe</a:t>
          </a:r>
          <a:r>
            <a:rPr lang="en-US" dirty="0" smtClean="0"/>
            <a:t> </a:t>
          </a:r>
          <a:r>
            <a:rPr lang="en-US" dirty="0" err="1" smtClean="0"/>
            <a:t>smo</a:t>
          </a:r>
          <a:r>
            <a:rPr lang="en-US" dirty="0" smtClean="0"/>
            <a:t> </a:t>
          </a:r>
          <a:r>
            <a:rPr lang="en-US" dirty="0" err="1" smtClean="0"/>
            <a:t>dobili</a:t>
          </a:r>
          <a:r>
            <a:rPr lang="en-US" dirty="0" smtClean="0"/>
            <a:t> </a:t>
          </a:r>
          <a:r>
            <a:rPr lang="en-US" dirty="0" err="1" smtClean="0"/>
            <a:t>i</a:t>
          </a:r>
          <a:r>
            <a:rPr lang="en-US" dirty="0" smtClean="0"/>
            <a:t> </a:t>
          </a:r>
          <a:r>
            <a:rPr lang="en-US" dirty="0" err="1" smtClean="0"/>
            <a:t>primere</a:t>
          </a:r>
          <a:r>
            <a:rPr lang="en-US" dirty="0" smtClean="0"/>
            <a:t> </a:t>
          </a:r>
          <a:r>
            <a:rPr lang="en-US" dirty="0" err="1" smtClean="0"/>
            <a:t>sa</a:t>
          </a:r>
          <a:r>
            <a:rPr lang="en-US" dirty="0" smtClean="0"/>
            <a:t> </a:t>
          </a:r>
          <a:r>
            <a:rPr lang="en-US" dirty="0" err="1" smtClean="0"/>
            <a:t>mnogo</a:t>
          </a:r>
          <a:r>
            <a:rPr lang="en-US" dirty="0" smtClean="0"/>
            <a:t> </a:t>
          </a:r>
          <a:r>
            <a:rPr lang="en-US" dirty="0" err="1" smtClean="0"/>
            <a:t>lepih</a:t>
          </a:r>
          <a:r>
            <a:rPr lang="en-US" dirty="0" smtClean="0"/>
            <a:t> </a:t>
          </a:r>
          <a:r>
            <a:rPr lang="en-US" dirty="0" err="1" smtClean="0"/>
            <a:t>radova</a:t>
          </a:r>
          <a:r>
            <a:rPr lang="en-US" dirty="0" smtClean="0"/>
            <a:t> </a:t>
          </a:r>
          <a:r>
            <a:rPr lang="en-US" dirty="0" err="1" smtClean="0"/>
            <a:t>koji</a:t>
          </a:r>
          <a:r>
            <a:rPr lang="en-US" dirty="0" smtClean="0"/>
            <a:t> </a:t>
          </a:r>
          <a:r>
            <a:rPr lang="en-US" dirty="0" err="1" smtClean="0"/>
            <a:t>su</a:t>
          </a:r>
          <a:r>
            <a:rPr lang="en-US" dirty="0" smtClean="0"/>
            <a:t> </a:t>
          </a:r>
          <a:r>
            <a:rPr lang="en-US" dirty="0" err="1" smtClean="0"/>
            <a:t>nam</a:t>
          </a:r>
          <a:r>
            <a:rPr lang="en-US" dirty="0" smtClean="0"/>
            <a:t> </a:t>
          </a:r>
          <a:r>
            <a:rPr lang="en-US" dirty="0" err="1" smtClean="0"/>
            <a:t>dali</a:t>
          </a:r>
          <a:r>
            <a:rPr lang="en-US" dirty="0" smtClean="0"/>
            <a:t> </a:t>
          </a:r>
          <a:r>
            <a:rPr lang="en-US" dirty="0" err="1" smtClean="0"/>
            <a:t>ideje</a:t>
          </a:r>
          <a:r>
            <a:rPr lang="en-US" dirty="0" smtClean="0"/>
            <a:t> </a:t>
          </a:r>
          <a:r>
            <a:rPr lang="en-US" dirty="0" err="1" smtClean="0"/>
            <a:t>za</a:t>
          </a:r>
          <a:r>
            <a:rPr lang="en-US" dirty="0" smtClean="0"/>
            <a:t> </a:t>
          </a:r>
          <a:r>
            <a:rPr lang="en-US" dirty="0" err="1" smtClean="0"/>
            <a:t>pravljenje</a:t>
          </a:r>
          <a:r>
            <a:rPr lang="en-US" dirty="0" smtClean="0"/>
            <a:t> </a:t>
          </a:r>
          <a:r>
            <a:rPr lang="en-US" dirty="0" err="1" smtClean="0"/>
            <a:t>našeg</a:t>
          </a:r>
          <a:r>
            <a:rPr lang="en-US" dirty="0" smtClean="0"/>
            <a:t> </a:t>
          </a:r>
          <a:r>
            <a:rPr lang="en-US" dirty="0" err="1" smtClean="0"/>
            <a:t>originalnog</a:t>
          </a:r>
          <a:r>
            <a:rPr lang="en-US" dirty="0" smtClean="0"/>
            <a:t> </a:t>
          </a:r>
          <a:r>
            <a:rPr lang="en-US" dirty="0" err="1" smtClean="0"/>
            <a:t>dela</a:t>
          </a:r>
          <a:r>
            <a:rPr lang="en-US" dirty="0" smtClean="0"/>
            <a:t>.</a:t>
          </a:r>
          <a:endParaRPr lang="en-US" dirty="0"/>
        </a:p>
      </dgm:t>
    </dgm:pt>
    <dgm:pt modelId="{8AD6827D-5830-424D-9147-1F33D4DA1B8A}" type="parTrans" cxnId="{FF4ECA30-B3CD-4502-8E5A-9510693F8371}">
      <dgm:prSet/>
      <dgm:spPr/>
      <dgm:t>
        <a:bodyPr/>
        <a:lstStyle/>
        <a:p>
          <a:endParaRPr lang="en-US"/>
        </a:p>
      </dgm:t>
    </dgm:pt>
    <dgm:pt modelId="{DE37B511-3ABD-4B67-B23D-D505003C97B9}" type="sibTrans" cxnId="{FF4ECA30-B3CD-4502-8E5A-9510693F8371}">
      <dgm:prSet/>
      <dgm:spPr/>
      <dgm:t>
        <a:bodyPr/>
        <a:lstStyle/>
        <a:p>
          <a:endParaRPr lang="en-US"/>
        </a:p>
      </dgm:t>
    </dgm:pt>
    <dgm:pt modelId="{532F81BB-0ED6-4302-94CA-7D20A71CE448}">
      <dgm:prSet phldrT="[Text]"/>
      <dgm:spPr/>
      <dgm:t>
        <a:bodyPr/>
        <a:lstStyle/>
        <a:p>
          <a:r>
            <a:rPr lang="sr-Latn-RS" dirty="0" smtClean="0"/>
            <a:t>Snežana Vučetić:</a:t>
          </a:r>
          <a:r>
            <a:rPr lang="en-US" dirty="0" smtClean="0"/>
            <a:t>Marta </a:t>
          </a:r>
          <a:r>
            <a:rPr lang="en-US" dirty="0" err="1" smtClean="0"/>
            <a:t>gledam</a:t>
          </a:r>
          <a:r>
            <a:rPr lang="en-US" dirty="0" smtClean="0"/>
            <a:t> </a:t>
          </a:r>
          <a:r>
            <a:rPr lang="en-US" dirty="0" err="1" smtClean="0"/>
            <a:t>stalno</a:t>
          </a:r>
          <a:r>
            <a:rPr lang="en-US" dirty="0" smtClean="0"/>
            <a:t> </a:t>
          </a:r>
          <a:r>
            <a:rPr lang="en-US" dirty="0" err="1" smtClean="0"/>
            <a:t>radove</a:t>
          </a:r>
          <a:r>
            <a:rPr lang="en-US" dirty="0" smtClean="0"/>
            <a:t> </a:t>
          </a:r>
          <a:r>
            <a:rPr lang="en-US" dirty="0" err="1" smtClean="0"/>
            <a:t>vaših</a:t>
          </a:r>
          <a:r>
            <a:rPr lang="en-US" dirty="0" smtClean="0"/>
            <a:t> </a:t>
          </a:r>
          <a:r>
            <a:rPr lang="en-US" dirty="0" err="1" smtClean="0"/>
            <a:t>djaka</a:t>
          </a:r>
          <a:r>
            <a:rPr lang="en-US" dirty="0" smtClean="0"/>
            <a:t> </a:t>
          </a:r>
          <a:r>
            <a:rPr lang="en-US" dirty="0" err="1" smtClean="0"/>
            <a:t>i</a:t>
          </a:r>
          <a:r>
            <a:rPr lang="en-US" dirty="0" smtClean="0"/>
            <a:t> </a:t>
          </a:r>
          <a:r>
            <a:rPr lang="en-US" dirty="0" err="1" smtClean="0"/>
            <a:t>potpuno</a:t>
          </a:r>
          <a:r>
            <a:rPr lang="en-US" dirty="0" smtClean="0"/>
            <a:t> </a:t>
          </a:r>
          <a:r>
            <a:rPr lang="en-US" dirty="0" err="1" smtClean="0"/>
            <a:t>sam</a:t>
          </a:r>
          <a:r>
            <a:rPr lang="en-US" dirty="0" smtClean="0"/>
            <a:t> </a:t>
          </a:r>
          <a:r>
            <a:rPr lang="en-US" dirty="0" err="1" smtClean="0"/>
            <a:t>oduševljena</a:t>
          </a:r>
          <a:r>
            <a:rPr lang="en-US" dirty="0" smtClean="0"/>
            <a:t>, </a:t>
          </a:r>
          <a:r>
            <a:rPr lang="en-US" dirty="0" err="1" smtClean="0"/>
            <a:t>koliko</a:t>
          </a:r>
          <a:r>
            <a:rPr lang="en-US" dirty="0" smtClean="0"/>
            <a:t> </a:t>
          </a:r>
          <a:r>
            <a:rPr lang="en-US" dirty="0" err="1" smtClean="0"/>
            <a:t>kreativnosti</a:t>
          </a:r>
          <a:r>
            <a:rPr lang="en-US" dirty="0" smtClean="0"/>
            <a:t>! </a:t>
          </a:r>
          <a:r>
            <a:rPr lang="en-US" dirty="0" err="1" smtClean="0"/>
            <a:t>Svaka</a:t>
          </a:r>
          <a:r>
            <a:rPr lang="en-US" dirty="0" smtClean="0"/>
            <a:t> </a:t>
          </a:r>
          <a:r>
            <a:rPr lang="en-US" dirty="0" err="1" smtClean="0"/>
            <a:t>čast</a:t>
          </a:r>
          <a:r>
            <a:rPr lang="en-US" dirty="0" smtClean="0"/>
            <a:t> </a:t>
          </a:r>
          <a:r>
            <a:rPr lang="en-US" dirty="0" err="1" smtClean="0"/>
            <a:t>kako</a:t>
          </a:r>
          <a:r>
            <a:rPr lang="en-US" dirty="0" smtClean="0"/>
            <a:t> </a:t>
          </a:r>
          <a:r>
            <a:rPr lang="en-US" dirty="0" err="1" smtClean="0"/>
            <a:t>ih</a:t>
          </a:r>
          <a:r>
            <a:rPr lang="en-US" dirty="0" smtClean="0"/>
            <a:t> </a:t>
          </a:r>
          <a:r>
            <a:rPr lang="en-US" dirty="0" err="1" smtClean="0"/>
            <a:t>lepo</a:t>
          </a:r>
          <a:r>
            <a:rPr lang="en-US" dirty="0" smtClean="0"/>
            <a:t> </a:t>
          </a:r>
          <a:r>
            <a:rPr lang="en-US" dirty="0" err="1" smtClean="0"/>
            <a:t>vodite</a:t>
          </a:r>
          <a:r>
            <a:rPr lang="en-US" dirty="0" smtClean="0"/>
            <a:t>, </a:t>
          </a:r>
          <a:r>
            <a:rPr lang="en-US" dirty="0" err="1" smtClean="0"/>
            <a:t>kakve</a:t>
          </a:r>
          <a:r>
            <a:rPr lang="en-US" dirty="0" smtClean="0"/>
            <a:t> </a:t>
          </a:r>
          <a:r>
            <a:rPr lang="en-US" dirty="0" err="1" smtClean="0"/>
            <a:t>ideje</a:t>
          </a:r>
          <a:r>
            <a:rPr lang="en-US" dirty="0" smtClean="0"/>
            <a:t> </a:t>
          </a:r>
          <a:r>
            <a:rPr lang="en-US" dirty="0" err="1" smtClean="0"/>
            <a:t>i</a:t>
          </a:r>
          <a:r>
            <a:rPr lang="en-US" dirty="0" smtClean="0"/>
            <a:t> </a:t>
          </a:r>
          <a:r>
            <a:rPr lang="en-US" dirty="0" err="1" smtClean="0"/>
            <a:t>zadatke</a:t>
          </a:r>
          <a:r>
            <a:rPr lang="en-US" dirty="0" smtClean="0"/>
            <a:t> </a:t>
          </a:r>
          <a:r>
            <a:rPr lang="en-US" dirty="0" err="1" smtClean="0"/>
            <a:t>im</a:t>
          </a:r>
          <a:r>
            <a:rPr lang="en-US" dirty="0" smtClean="0"/>
            <a:t> </a:t>
          </a:r>
          <a:r>
            <a:rPr lang="en-US" dirty="0" err="1" smtClean="0"/>
            <a:t>dajete</a:t>
          </a:r>
          <a:r>
            <a:rPr lang="en-US" dirty="0" smtClean="0"/>
            <a:t> </a:t>
          </a:r>
          <a:r>
            <a:rPr lang="en-US" dirty="0" err="1" smtClean="0"/>
            <a:t>i</a:t>
          </a:r>
          <a:r>
            <a:rPr lang="en-US" dirty="0" smtClean="0"/>
            <a:t> </a:t>
          </a:r>
          <a:r>
            <a:rPr lang="en-US" dirty="0" err="1" smtClean="0"/>
            <a:t>oslobađate</a:t>
          </a:r>
          <a:r>
            <a:rPr lang="en-US" dirty="0" smtClean="0"/>
            <a:t> </a:t>
          </a:r>
          <a:r>
            <a:rPr lang="en-US" dirty="0" err="1" smtClean="0"/>
            <a:t>kreativnost</a:t>
          </a:r>
          <a:r>
            <a:rPr lang="en-US" dirty="0" smtClean="0"/>
            <a:t> </a:t>
          </a:r>
          <a:r>
            <a:rPr lang="en-US" dirty="0" err="1" smtClean="0"/>
            <a:t>iz</a:t>
          </a:r>
          <a:r>
            <a:rPr lang="en-US" dirty="0" smtClean="0"/>
            <a:t> </a:t>
          </a:r>
          <a:r>
            <a:rPr lang="en-US" dirty="0" err="1" smtClean="0"/>
            <a:t>njih</a:t>
          </a:r>
          <a:r>
            <a:rPr lang="en-US" dirty="0" smtClean="0"/>
            <a:t>....</a:t>
          </a:r>
          <a:endParaRPr lang="en-US" dirty="0"/>
        </a:p>
      </dgm:t>
    </dgm:pt>
    <dgm:pt modelId="{DA0A99A8-65C5-4784-A53A-F25444B72AF0}" type="parTrans" cxnId="{71949656-CB24-4B59-9F19-174B9CA996DF}">
      <dgm:prSet/>
      <dgm:spPr/>
      <dgm:t>
        <a:bodyPr/>
        <a:lstStyle/>
        <a:p>
          <a:endParaRPr lang="en-US"/>
        </a:p>
      </dgm:t>
    </dgm:pt>
    <dgm:pt modelId="{4D77A230-C884-4BF8-A33D-996557C923A2}" type="sibTrans" cxnId="{71949656-CB24-4B59-9F19-174B9CA996DF}">
      <dgm:prSet/>
      <dgm:spPr/>
      <dgm:t>
        <a:bodyPr/>
        <a:lstStyle/>
        <a:p>
          <a:endParaRPr lang="en-US"/>
        </a:p>
      </dgm:t>
    </dgm:pt>
    <dgm:pt modelId="{FDA605F6-47A4-492B-AE56-9A69575EF760}">
      <dgm:prSet phldrT="[Text]"/>
      <dgm:spPr/>
      <dgm:t>
        <a:bodyPr/>
        <a:lstStyle/>
        <a:p>
          <a:r>
            <a:rPr lang="sr-Latn-RS" dirty="0" smtClean="0"/>
            <a:t>Vesna Prugić Mileusnić:</a:t>
          </a:r>
          <a:r>
            <a:rPr lang="en-US" dirty="0" err="1" smtClean="0"/>
            <a:t>Em</a:t>
          </a:r>
          <a:r>
            <a:rPr lang="en-US" dirty="0" smtClean="0"/>
            <a:t> je </a:t>
          </a:r>
          <a:r>
            <a:rPr lang="en-US" dirty="0" err="1" smtClean="0"/>
            <a:t>zadržala</a:t>
          </a:r>
          <a:r>
            <a:rPr lang="en-US" dirty="0" smtClean="0"/>
            <a:t> </a:t>
          </a:r>
          <a:r>
            <a:rPr lang="en-US" dirty="0" err="1" smtClean="0"/>
            <a:t>decu</a:t>
          </a:r>
          <a:r>
            <a:rPr lang="en-US" dirty="0" smtClean="0"/>
            <a:t> u </a:t>
          </a:r>
          <a:r>
            <a:rPr lang="en-US" dirty="0" err="1" smtClean="0"/>
            <a:t>kući</a:t>
          </a:r>
          <a:r>
            <a:rPr lang="en-US" dirty="0" smtClean="0"/>
            <a:t>, </a:t>
          </a:r>
          <a:r>
            <a:rPr lang="en-US" dirty="0" err="1" smtClean="0"/>
            <a:t>em</a:t>
          </a:r>
          <a:r>
            <a:rPr lang="en-US" dirty="0" smtClean="0"/>
            <a:t> </a:t>
          </a:r>
          <a:r>
            <a:rPr lang="en-US" dirty="0" err="1" smtClean="0"/>
            <a:t>ih</a:t>
          </a:r>
          <a:r>
            <a:rPr lang="en-US" dirty="0" smtClean="0"/>
            <a:t> je </a:t>
          </a:r>
          <a:r>
            <a:rPr lang="en-US" dirty="0" err="1" smtClean="0"/>
            <a:t>zaposlila</a:t>
          </a:r>
          <a:r>
            <a:rPr lang="en-US" dirty="0" smtClean="0"/>
            <a:t> </a:t>
          </a:r>
          <a:r>
            <a:rPr lang="en-US" dirty="0" err="1" smtClean="0"/>
            <a:t>i</a:t>
          </a:r>
          <a:r>
            <a:rPr lang="en-US" dirty="0" smtClean="0"/>
            <a:t> </a:t>
          </a:r>
          <a:r>
            <a:rPr lang="en-US" dirty="0" err="1" smtClean="0"/>
            <a:t>učinila</a:t>
          </a:r>
          <a:r>
            <a:rPr lang="en-US" dirty="0" smtClean="0"/>
            <a:t> </a:t>
          </a:r>
          <a:r>
            <a:rPr lang="en-US" dirty="0" err="1" smtClean="0"/>
            <a:t>im</a:t>
          </a:r>
          <a:r>
            <a:rPr lang="en-US" dirty="0" smtClean="0"/>
            <a:t> to </a:t>
          </a:r>
          <a:r>
            <a:rPr lang="en-US" dirty="0" err="1" smtClean="0"/>
            <a:t>vreme</a:t>
          </a:r>
          <a:r>
            <a:rPr lang="en-US" dirty="0" smtClean="0"/>
            <a:t> </a:t>
          </a:r>
          <a:r>
            <a:rPr lang="en-US" dirty="0" err="1" smtClean="0"/>
            <a:t>zanimljivim</a:t>
          </a:r>
          <a:r>
            <a:rPr lang="en-US" dirty="0" smtClean="0"/>
            <a:t>, </a:t>
          </a:r>
          <a:r>
            <a:rPr lang="en-US" dirty="0" err="1" smtClean="0"/>
            <a:t>em</a:t>
          </a:r>
          <a:r>
            <a:rPr lang="en-US" dirty="0" smtClean="0"/>
            <a:t> se </a:t>
          </a:r>
          <a:r>
            <a:rPr lang="en-US" dirty="0" err="1" smtClean="0"/>
            <a:t>svi</a:t>
          </a:r>
          <a:r>
            <a:rPr lang="en-US" dirty="0" smtClean="0"/>
            <a:t> </a:t>
          </a:r>
          <a:r>
            <a:rPr lang="en-US" dirty="0" err="1" smtClean="0"/>
            <a:t>zabavljaju</a:t>
          </a:r>
          <a:r>
            <a:rPr lang="en-US" dirty="0" smtClean="0"/>
            <a:t>, </a:t>
          </a:r>
          <a:r>
            <a:rPr lang="en-US" dirty="0" err="1" smtClean="0"/>
            <a:t>em</a:t>
          </a:r>
          <a:r>
            <a:rPr lang="en-US" dirty="0" smtClean="0"/>
            <a:t> </a:t>
          </a:r>
          <a:r>
            <a:rPr lang="en-US" dirty="0" err="1" smtClean="0"/>
            <a:t>su</a:t>
          </a:r>
          <a:r>
            <a:rPr lang="en-US" dirty="0" smtClean="0"/>
            <a:t> </a:t>
          </a:r>
          <a:r>
            <a:rPr lang="en-US" dirty="0" err="1" smtClean="0"/>
            <a:t>nešto</a:t>
          </a:r>
          <a:r>
            <a:rPr lang="en-US" dirty="0" smtClean="0"/>
            <a:t> </a:t>
          </a:r>
          <a:r>
            <a:rPr lang="en-US" dirty="0" err="1" smtClean="0"/>
            <a:t>naučili</a:t>
          </a:r>
          <a:r>
            <a:rPr lang="en-US" dirty="0" smtClean="0"/>
            <a:t>, </a:t>
          </a:r>
          <a:r>
            <a:rPr lang="en-US" dirty="0" err="1" smtClean="0"/>
            <a:t>em</a:t>
          </a:r>
          <a:r>
            <a:rPr lang="en-US" dirty="0" smtClean="0"/>
            <a:t> </a:t>
          </a:r>
          <a:r>
            <a:rPr lang="en-US" dirty="0" err="1" smtClean="0"/>
            <a:t>uživaju</a:t>
          </a:r>
          <a:r>
            <a:rPr lang="en-US" dirty="0" smtClean="0"/>
            <a:t>, </a:t>
          </a:r>
          <a:r>
            <a:rPr lang="en-US" dirty="0" err="1" smtClean="0"/>
            <a:t>em</a:t>
          </a:r>
          <a:r>
            <a:rPr lang="en-US" dirty="0" smtClean="0"/>
            <a:t> </a:t>
          </a:r>
          <a:r>
            <a:rPr lang="en-US" dirty="0" err="1" smtClean="0"/>
            <a:t>su</a:t>
          </a:r>
          <a:r>
            <a:rPr lang="en-US" dirty="0" smtClean="0"/>
            <a:t> </a:t>
          </a:r>
          <a:r>
            <a:rPr lang="en-US" dirty="0" err="1" smtClean="0"/>
            <a:t>svi</a:t>
          </a:r>
          <a:r>
            <a:rPr lang="en-US" dirty="0" smtClean="0"/>
            <a:t> </a:t>
          </a:r>
          <a:r>
            <a:rPr lang="en-US" dirty="0" err="1" smtClean="0"/>
            <a:t>zadovoljni</a:t>
          </a:r>
          <a:r>
            <a:rPr lang="en-US" dirty="0" smtClean="0"/>
            <a:t>....</a:t>
          </a:r>
          <a:r>
            <a:rPr lang="en-US" dirty="0" err="1" smtClean="0"/>
            <a:t>Em</a:t>
          </a:r>
          <a:r>
            <a:rPr lang="en-US" dirty="0" smtClean="0"/>
            <a:t> </a:t>
          </a:r>
          <a:r>
            <a:rPr lang="en-US" dirty="0" err="1" smtClean="0"/>
            <a:t>nema</a:t>
          </a:r>
          <a:r>
            <a:rPr lang="en-US" dirty="0" smtClean="0"/>
            <a:t> </a:t>
          </a:r>
          <a:r>
            <a:rPr lang="en-US" dirty="0" err="1" smtClean="0"/>
            <a:t>kraja</a:t>
          </a:r>
          <a:r>
            <a:rPr lang="en-US" dirty="0" smtClean="0"/>
            <a:t> mom </a:t>
          </a:r>
          <a:r>
            <a:rPr lang="en-US" dirty="0" err="1" smtClean="0"/>
            <a:t>divljenju</a:t>
          </a:r>
          <a:r>
            <a:rPr lang="en-US" dirty="0" smtClean="0"/>
            <a:t> </a:t>
          </a:r>
          <a:r>
            <a:rPr lang="en-US" dirty="0" err="1" smtClean="0"/>
            <a:t>i</a:t>
          </a:r>
          <a:r>
            <a:rPr lang="en-US" dirty="0" smtClean="0"/>
            <a:t> </a:t>
          </a:r>
          <a:r>
            <a:rPr lang="en-US" dirty="0" err="1" smtClean="0"/>
            <a:t>nestrpljenju</a:t>
          </a:r>
          <a:r>
            <a:rPr lang="en-US" dirty="0" smtClean="0"/>
            <a:t>...</a:t>
          </a:r>
          <a:r>
            <a:rPr lang="en-US" dirty="0" err="1" smtClean="0"/>
            <a:t>jedva</a:t>
          </a:r>
          <a:r>
            <a:rPr lang="en-US" dirty="0" smtClean="0"/>
            <a:t> </a:t>
          </a:r>
          <a:r>
            <a:rPr lang="en-US" dirty="0" err="1" smtClean="0"/>
            <a:t>čekam</a:t>
          </a:r>
          <a:r>
            <a:rPr lang="en-US" dirty="0" smtClean="0"/>
            <a:t> </a:t>
          </a:r>
          <a:r>
            <a:rPr lang="en-US" dirty="0" err="1" smtClean="0"/>
            <a:t>sledeću</a:t>
          </a:r>
          <a:r>
            <a:rPr lang="en-US" dirty="0" smtClean="0"/>
            <a:t> </a:t>
          </a:r>
          <a:r>
            <a:rPr lang="en-US" dirty="0" err="1" smtClean="0"/>
            <a:t>temu</a:t>
          </a:r>
          <a:r>
            <a:rPr lang="en-US" dirty="0" smtClean="0"/>
            <a:t>!</a:t>
          </a:r>
          <a:endParaRPr lang="en-US" dirty="0"/>
        </a:p>
      </dgm:t>
    </dgm:pt>
    <dgm:pt modelId="{93FA55BF-EC4E-476B-A0A0-DB3B18E7B78B}" type="parTrans" cxnId="{5D7EE97E-3A5A-4848-ACBB-B7390CC7B9AE}">
      <dgm:prSet/>
      <dgm:spPr/>
      <dgm:t>
        <a:bodyPr/>
        <a:lstStyle/>
        <a:p>
          <a:endParaRPr lang="en-US"/>
        </a:p>
      </dgm:t>
    </dgm:pt>
    <dgm:pt modelId="{133A1A5A-033B-4689-84D0-D3DB46EED054}" type="sibTrans" cxnId="{5D7EE97E-3A5A-4848-ACBB-B7390CC7B9AE}">
      <dgm:prSet/>
      <dgm:spPr/>
      <dgm:t>
        <a:bodyPr/>
        <a:lstStyle/>
        <a:p>
          <a:endParaRPr lang="en-US"/>
        </a:p>
      </dgm:t>
    </dgm:pt>
    <dgm:pt modelId="{6339DFCA-177B-4D3F-9C2C-6C44433D5440}" type="pres">
      <dgm:prSet presAssocID="{8BD813D2-FE02-42AE-BA62-F1F1A3CAF2B9}" presName="Name0" presStyleCnt="0">
        <dgm:presLayoutVars>
          <dgm:chMax val="1"/>
          <dgm:dir/>
          <dgm:animLvl val="ctr"/>
          <dgm:resizeHandles val="exact"/>
        </dgm:presLayoutVars>
      </dgm:prSet>
      <dgm:spPr/>
      <dgm:t>
        <a:bodyPr/>
        <a:lstStyle/>
        <a:p>
          <a:endParaRPr lang="en-US"/>
        </a:p>
      </dgm:t>
    </dgm:pt>
    <dgm:pt modelId="{56150D9E-977A-4C2E-A466-FDD670E137A4}" type="pres">
      <dgm:prSet presAssocID="{27483E44-2256-4C36-B48F-5C2BFC8F50B8}" presName="centerShape" presStyleLbl="node0" presStyleIdx="0" presStyleCnt="1"/>
      <dgm:spPr/>
      <dgm:t>
        <a:bodyPr/>
        <a:lstStyle/>
        <a:p>
          <a:endParaRPr lang="en-US"/>
        </a:p>
      </dgm:t>
    </dgm:pt>
    <dgm:pt modelId="{077CB100-AD26-4645-8D54-A746C146B62B}" type="pres">
      <dgm:prSet presAssocID="{8C9EEACF-D954-426C-AAD6-F53D92D58EF9}" presName="node" presStyleLbl="node1" presStyleIdx="0" presStyleCnt="4" custScaleX="301585" custScaleY="138407">
        <dgm:presLayoutVars>
          <dgm:bulletEnabled val="1"/>
        </dgm:presLayoutVars>
      </dgm:prSet>
      <dgm:spPr/>
      <dgm:t>
        <a:bodyPr/>
        <a:lstStyle/>
        <a:p>
          <a:endParaRPr lang="en-US"/>
        </a:p>
      </dgm:t>
    </dgm:pt>
    <dgm:pt modelId="{A532A030-4816-4234-9334-D49AE773038E}" type="pres">
      <dgm:prSet presAssocID="{8C9EEACF-D954-426C-AAD6-F53D92D58EF9}" presName="dummy" presStyleCnt="0"/>
      <dgm:spPr/>
    </dgm:pt>
    <dgm:pt modelId="{C93ECCD1-1D8A-4FD6-96AA-FD5814B58B33}" type="pres">
      <dgm:prSet presAssocID="{607E816F-04C7-4D85-825E-8BE36E2D4246}" presName="sibTrans" presStyleLbl="sibTrans2D1" presStyleIdx="0" presStyleCnt="4"/>
      <dgm:spPr/>
      <dgm:t>
        <a:bodyPr/>
        <a:lstStyle/>
        <a:p>
          <a:endParaRPr lang="en-US"/>
        </a:p>
      </dgm:t>
    </dgm:pt>
    <dgm:pt modelId="{D2A233B6-F4E6-4106-B966-A65D24E24C3A}" type="pres">
      <dgm:prSet presAssocID="{EB267469-2482-4DC8-8F3C-C81A642BD9DF}" presName="node" presStyleLbl="node1" presStyleIdx="1" presStyleCnt="4" custScaleX="192830" custScaleY="185818">
        <dgm:presLayoutVars>
          <dgm:bulletEnabled val="1"/>
        </dgm:presLayoutVars>
      </dgm:prSet>
      <dgm:spPr/>
      <dgm:t>
        <a:bodyPr/>
        <a:lstStyle/>
        <a:p>
          <a:endParaRPr lang="en-US"/>
        </a:p>
      </dgm:t>
    </dgm:pt>
    <dgm:pt modelId="{A8D56362-6DE9-4398-B6C5-8D8FED4D4CAE}" type="pres">
      <dgm:prSet presAssocID="{EB267469-2482-4DC8-8F3C-C81A642BD9DF}" presName="dummy" presStyleCnt="0"/>
      <dgm:spPr/>
    </dgm:pt>
    <dgm:pt modelId="{FDA07C00-7187-4707-A4E2-A4E75C5A72F1}" type="pres">
      <dgm:prSet presAssocID="{DE37B511-3ABD-4B67-B23D-D505003C97B9}" presName="sibTrans" presStyleLbl="sibTrans2D1" presStyleIdx="1" presStyleCnt="4"/>
      <dgm:spPr/>
      <dgm:t>
        <a:bodyPr/>
        <a:lstStyle/>
        <a:p>
          <a:endParaRPr lang="en-US"/>
        </a:p>
      </dgm:t>
    </dgm:pt>
    <dgm:pt modelId="{FCE7CD40-439F-4B5B-B5C6-46C750D4A2E5}" type="pres">
      <dgm:prSet presAssocID="{532F81BB-0ED6-4302-94CA-7D20A71CE448}" presName="node" presStyleLbl="node1" presStyleIdx="2" presStyleCnt="4" custScaleX="275976" custScaleY="188819">
        <dgm:presLayoutVars>
          <dgm:bulletEnabled val="1"/>
        </dgm:presLayoutVars>
      </dgm:prSet>
      <dgm:spPr/>
      <dgm:t>
        <a:bodyPr/>
        <a:lstStyle/>
        <a:p>
          <a:endParaRPr lang="en-US"/>
        </a:p>
      </dgm:t>
    </dgm:pt>
    <dgm:pt modelId="{74468417-0D70-409B-84A3-F02E8F51B92D}" type="pres">
      <dgm:prSet presAssocID="{532F81BB-0ED6-4302-94CA-7D20A71CE448}" presName="dummy" presStyleCnt="0"/>
      <dgm:spPr/>
    </dgm:pt>
    <dgm:pt modelId="{1029E62A-8350-4DA7-81C4-958A31CF0D54}" type="pres">
      <dgm:prSet presAssocID="{4D77A230-C884-4BF8-A33D-996557C923A2}" presName="sibTrans" presStyleLbl="sibTrans2D1" presStyleIdx="2" presStyleCnt="4"/>
      <dgm:spPr/>
      <dgm:t>
        <a:bodyPr/>
        <a:lstStyle/>
        <a:p>
          <a:endParaRPr lang="en-US"/>
        </a:p>
      </dgm:t>
    </dgm:pt>
    <dgm:pt modelId="{B28DDFD2-EBED-446F-BD2C-9326539869CF}" type="pres">
      <dgm:prSet presAssocID="{FDA605F6-47A4-492B-AE56-9A69575EF760}" presName="node" presStyleLbl="node1" presStyleIdx="3" presStyleCnt="4" custScaleX="204574" custScaleY="258907">
        <dgm:presLayoutVars>
          <dgm:bulletEnabled val="1"/>
        </dgm:presLayoutVars>
      </dgm:prSet>
      <dgm:spPr/>
      <dgm:t>
        <a:bodyPr/>
        <a:lstStyle/>
        <a:p>
          <a:endParaRPr lang="en-US"/>
        </a:p>
      </dgm:t>
    </dgm:pt>
    <dgm:pt modelId="{D96612E9-268E-4A5A-AD96-D23609D3E13A}" type="pres">
      <dgm:prSet presAssocID="{FDA605F6-47A4-492B-AE56-9A69575EF760}" presName="dummy" presStyleCnt="0"/>
      <dgm:spPr/>
    </dgm:pt>
    <dgm:pt modelId="{D2D7E623-441C-4225-98D6-0A3F1B8FDC1B}" type="pres">
      <dgm:prSet presAssocID="{133A1A5A-033B-4689-84D0-D3DB46EED054}" presName="sibTrans" presStyleLbl="sibTrans2D1" presStyleIdx="3" presStyleCnt="4"/>
      <dgm:spPr/>
      <dgm:t>
        <a:bodyPr/>
        <a:lstStyle/>
        <a:p>
          <a:endParaRPr lang="en-US"/>
        </a:p>
      </dgm:t>
    </dgm:pt>
  </dgm:ptLst>
  <dgm:cxnLst>
    <dgm:cxn modelId="{BA75E5AF-B702-4234-B58E-7C83ACF6157A}" type="presOf" srcId="{EB267469-2482-4DC8-8F3C-C81A642BD9DF}" destId="{D2A233B6-F4E6-4106-B966-A65D24E24C3A}" srcOrd="0" destOrd="0" presId="urn:microsoft.com/office/officeart/2005/8/layout/radial6"/>
    <dgm:cxn modelId="{FF4ECA30-B3CD-4502-8E5A-9510693F8371}" srcId="{27483E44-2256-4C36-B48F-5C2BFC8F50B8}" destId="{EB267469-2482-4DC8-8F3C-C81A642BD9DF}" srcOrd="1" destOrd="0" parTransId="{8AD6827D-5830-424D-9147-1F33D4DA1B8A}" sibTransId="{DE37B511-3ABD-4B67-B23D-D505003C97B9}"/>
    <dgm:cxn modelId="{D1AE0768-E5EC-4E66-AC25-8D4636C8FD66}" type="presOf" srcId="{DE37B511-3ABD-4B67-B23D-D505003C97B9}" destId="{FDA07C00-7187-4707-A4E2-A4E75C5A72F1}" srcOrd="0" destOrd="0" presId="urn:microsoft.com/office/officeart/2005/8/layout/radial6"/>
    <dgm:cxn modelId="{EE7F6D56-720E-4C70-85D3-685A182E004F}" type="presOf" srcId="{607E816F-04C7-4D85-825E-8BE36E2D4246}" destId="{C93ECCD1-1D8A-4FD6-96AA-FD5814B58B33}" srcOrd="0" destOrd="0" presId="urn:microsoft.com/office/officeart/2005/8/layout/radial6"/>
    <dgm:cxn modelId="{3D50FD6E-407A-4ACD-9DE1-08D63373E969}" type="presOf" srcId="{FDA605F6-47A4-492B-AE56-9A69575EF760}" destId="{B28DDFD2-EBED-446F-BD2C-9326539869CF}" srcOrd="0" destOrd="0" presId="urn:microsoft.com/office/officeart/2005/8/layout/radial6"/>
    <dgm:cxn modelId="{A421750E-4803-4CEC-8EEC-4C2657203AB2}" srcId="{27483E44-2256-4C36-B48F-5C2BFC8F50B8}" destId="{8C9EEACF-D954-426C-AAD6-F53D92D58EF9}" srcOrd="0" destOrd="0" parTransId="{5CAA3E71-C2E1-4AA4-9649-F9F0289CE1A7}" sibTransId="{607E816F-04C7-4D85-825E-8BE36E2D4246}"/>
    <dgm:cxn modelId="{2A739181-D5E2-49AE-BD06-EA2E11021FD5}" type="presOf" srcId="{133A1A5A-033B-4689-84D0-D3DB46EED054}" destId="{D2D7E623-441C-4225-98D6-0A3F1B8FDC1B}" srcOrd="0" destOrd="0" presId="urn:microsoft.com/office/officeart/2005/8/layout/radial6"/>
    <dgm:cxn modelId="{ECDD2E06-F46B-4C27-9F67-054EAD95334C}" type="presOf" srcId="{4D77A230-C884-4BF8-A33D-996557C923A2}" destId="{1029E62A-8350-4DA7-81C4-958A31CF0D54}" srcOrd="0" destOrd="0" presId="urn:microsoft.com/office/officeart/2005/8/layout/radial6"/>
    <dgm:cxn modelId="{5D7EE97E-3A5A-4848-ACBB-B7390CC7B9AE}" srcId="{27483E44-2256-4C36-B48F-5C2BFC8F50B8}" destId="{FDA605F6-47A4-492B-AE56-9A69575EF760}" srcOrd="3" destOrd="0" parTransId="{93FA55BF-EC4E-476B-A0A0-DB3B18E7B78B}" sibTransId="{133A1A5A-033B-4689-84D0-D3DB46EED054}"/>
    <dgm:cxn modelId="{8D607D4D-27A2-4329-82CD-8374BEE28A4B}" type="presOf" srcId="{532F81BB-0ED6-4302-94CA-7D20A71CE448}" destId="{FCE7CD40-439F-4B5B-B5C6-46C750D4A2E5}" srcOrd="0" destOrd="0" presId="urn:microsoft.com/office/officeart/2005/8/layout/radial6"/>
    <dgm:cxn modelId="{4C9BA8F2-3623-437F-A4BE-04A08FE29B94}" type="presOf" srcId="{27483E44-2256-4C36-B48F-5C2BFC8F50B8}" destId="{56150D9E-977A-4C2E-A466-FDD670E137A4}" srcOrd="0" destOrd="0" presId="urn:microsoft.com/office/officeart/2005/8/layout/radial6"/>
    <dgm:cxn modelId="{71949656-CB24-4B59-9F19-174B9CA996DF}" srcId="{27483E44-2256-4C36-B48F-5C2BFC8F50B8}" destId="{532F81BB-0ED6-4302-94CA-7D20A71CE448}" srcOrd="2" destOrd="0" parTransId="{DA0A99A8-65C5-4784-A53A-F25444B72AF0}" sibTransId="{4D77A230-C884-4BF8-A33D-996557C923A2}"/>
    <dgm:cxn modelId="{D0593758-DCB7-41FD-A2ED-724E692A4BA8}" type="presOf" srcId="{8BD813D2-FE02-42AE-BA62-F1F1A3CAF2B9}" destId="{6339DFCA-177B-4D3F-9C2C-6C44433D5440}" srcOrd="0" destOrd="0" presId="urn:microsoft.com/office/officeart/2005/8/layout/radial6"/>
    <dgm:cxn modelId="{3395AC43-AFD8-4D1B-887A-9042BB2689A1}" srcId="{8BD813D2-FE02-42AE-BA62-F1F1A3CAF2B9}" destId="{27483E44-2256-4C36-B48F-5C2BFC8F50B8}" srcOrd="0" destOrd="0" parTransId="{8D015CAA-9961-4DF4-B17A-236A59DECDF1}" sibTransId="{C80319B4-5161-433C-ADC5-368720B15726}"/>
    <dgm:cxn modelId="{5EBA6D02-3078-4685-B823-885451E4C4AD}" type="presOf" srcId="{8C9EEACF-D954-426C-AAD6-F53D92D58EF9}" destId="{077CB100-AD26-4645-8D54-A746C146B62B}" srcOrd="0" destOrd="0" presId="urn:microsoft.com/office/officeart/2005/8/layout/radial6"/>
    <dgm:cxn modelId="{7AEDC951-40F0-4B60-B1E4-A3FF97BD3AE2}" type="presParOf" srcId="{6339DFCA-177B-4D3F-9C2C-6C44433D5440}" destId="{56150D9E-977A-4C2E-A466-FDD670E137A4}" srcOrd="0" destOrd="0" presId="urn:microsoft.com/office/officeart/2005/8/layout/radial6"/>
    <dgm:cxn modelId="{813D1376-21D8-4CA3-8598-2563E049329D}" type="presParOf" srcId="{6339DFCA-177B-4D3F-9C2C-6C44433D5440}" destId="{077CB100-AD26-4645-8D54-A746C146B62B}" srcOrd="1" destOrd="0" presId="urn:microsoft.com/office/officeart/2005/8/layout/radial6"/>
    <dgm:cxn modelId="{E869F7AC-FD22-42FE-985B-86E9B4A2CA24}" type="presParOf" srcId="{6339DFCA-177B-4D3F-9C2C-6C44433D5440}" destId="{A532A030-4816-4234-9334-D49AE773038E}" srcOrd="2" destOrd="0" presId="urn:microsoft.com/office/officeart/2005/8/layout/radial6"/>
    <dgm:cxn modelId="{ED0311ED-E191-4D11-94ED-203ED9DC0828}" type="presParOf" srcId="{6339DFCA-177B-4D3F-9C2C-6C44433D5440}" destId="{C93ECCD1-1D8A-4FD6-96AA-FD5814B58B33}" srcOrd="3" destOrd="0" presId="urn:microsoft.com/office/officeart/2005/8/layout/radial6"/>
    <dgm:cxn modelId="{C285190F-22A5-4D4C-BC12-0CE1E12F8B45}" type="presParOf" srcId="{6339DFCA-177B-4D3F-9C2C-6C44433D5440}" destId="{D2A233B6-F4E6-4106-B966-A65D24E24C3A}" srcOrd="4" destOrd="0" presId="urn:microsoft.com/office/officeart/2005/8/layout/radial6"/>
    <dgm:cxn modelId="{EEC787A3-5AD3-42A7-88AC-07046B73C2C2}" type="presParOf" srcId="{6339DFCA-177B-4D3F-9C2C-6C44433D5440}" destId="{A8D56362-6DE9-4398-B6C5-8D8FED4D4CAE}" srcOrd="5" destOrd="0" presId="urn:microsoft.com/office/officeart/2005/8/layout/radial6"/>
    <dgm:cxn modelId="{E43A3F89-6DC5-4A49-B2C8-972A3214DCC8}" type="presParOf" srcId="{6339DFCA-177B-4D3F-9C2C-6C44433D5440}" destId="{FDA07C00-7187-4707-A4E2-A4E75C5A72F1}" srcOrd="6" destOrd="0" presId="urn:microsoft.com/office/officeart/2005/8/layout/radial6"/>
    <dgm:cxn modelId="{51387571-E6AA-4870-8B84-4BF2B712F0BD}" type="presParOf" srcId="{6339DFCA-177B-4D3F-9C2C-6C44433D5440}" destId="{FCE7CD40-439F-4B5B-B5C6-46C750D4A2E5}" srcOrd="7" destOrd="0" presId="urn:microsoft.com/office/officeart/2005/8/layout/radial6"/>
    <dgm:cxn modelId="{808A8033-888A-4CA6-A5AE-9D6585A512DC}" type="presParOf" srcId="{6339DFCA-177B-4D3F-9C2C-6C44433D5440}" destId="{74468417-0D70-409B-84A3-F02E8F51B92D}" srcOrd="8" destOrd="0" presId="urn:microsoft.com/office/officeart/2005/8/layout/radial6"/>
    <dgm:cxn modelId="{F7CC5C84-7366-4F03-B3C7-52B4A0F0CCCA}" type="presParOf" srcId="{6339DFCA-177B-4D3F-9C2C-6C44433D5440}" destId="{1029E62A-8350-4DA7-81C4-958A31CF0D54}" srcOrd="9" destOrd="0" presId="urn:microsoft.com/office/officeart/2005/8/layout/radial6"/>
    <dgm:cxn modelId="{16652E74-2984-4E52-A1B5-5B8E5E9FF397}" type="presParOf" srcId="{6339DFCA-177B-4D3F-9C2C-6C44433D5440}" destId="{B28DDFD2-EBED-446F-BD2C-9326539869CF}" srcOrd="10" destOrd="0" presId="urn:microsoft.com/office/officeart/2005/8/layout/radial6"/>
    <dgm:cxn modelId="{5DAC41AE-C527-4189-ABC3-808D12EC45A6}" type="presParOf" srcId="{6339DFCA-177B-4D3F-9C2C-6C44433D5440}" destId="{D96612E9-268E-4A5A-AD96-D23609D3E13A}" srcOrd="11" destOrd="0" presId="urn:microsoft.com/office/officeart/2005/8/layout/radial6"/>
    <dgm:cxn modelId="{82259857-1963-4CC1-8687-F1A808CD6A0D}" type="presParOf" srcId="{6339DFCA-177B-4D3F-9C2C-6C44433D5440}" destId="{D2D7E623-441C-4225-98D6-0A3F1B8FDC1B}"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81F3F-51DA-4B0D-9D8D-4BF79E47C9AC}" type="datetimeFigureOut">
              <a:rPr lang="en-US" smtClean="0"/>
              <a:pPr/>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56215-9B95-413F-A253-4544BB96FF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456215-9B95-413F-A253-4544BB96FFBF}"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E5B7E6-824E-4F71-AF96-7046AC29FB39}" type="datetimeFigureOut">
              <a:rPr lang="en-US" smtClean="0"/>
              <a:pPr/>
              <a:t>5/14/2020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9971692-6454-4987-B374-60DF36470E3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E5B7E6-824E-4F71-AF96-7046AC29FB39}"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E5B7E6-824E-4F71-AF96-7046AC29FB39}"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E5B7E6-824E-4F71-AF96-7046AC29FB39}"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E5B7E6-824E-4F71-AF96-7046AC29FB39}"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9971692-6454-4987-B374-60DF36470E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E5B7E6-824E-4F71-AF96-7046AC29FB39}"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E5B7E6-824E-4F71-AF96-7046AC29FB39}"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E5B7E6-824E-4F71-AF96-7046AC29FB39}"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5B7E6-824E-4F71-AF96-7046AC29FB39}"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E5B7E6-824E-4F71-AF96-7046AC29FB39}"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E5B7E6-824E-4F71-AF96-7046AC29FB39}"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71692-6454-4987-B374-60DF36470E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E5B7E6-824E-4F71-AF96-7046AC29FB39}" type="datetimeFigureOut">
              <a:rPr lang="en-US" smtClean="0"/>
              <a:pPr/>
              <a:t>5/14/2020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971692-6454-4987-B374-60DF36470E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drive.google.com/open?id=1qPNj3JmHEZmEt3QfroPDq4HTmoZXEz3YUmLmf-Ruuus&amp;authuser=0" TargetMode="External"/><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kHax38AtEuI" TargetMode="External"/><Relationship Id="rId5" Type="http://schemas.openxmlformats.org/officeDocument/2006/relationships/hyperlink" Target="https://www.youtube.com/watch?v=dj3JajricRg" TargetMode="External"/><Relationship Id="rId10" Type="http://schemas.openxmlformats.org/officeDocument/2006/relationships/diagramColors" Target="../diagrams/colors1.xml"/><Relationship Id="rId4" Type="http://schemas.openxmlformats.org/officeDocument/2006/relationships/hyperlink" Target="https://www.youtube.com/watch?v=mZ-x7A5niJA" TargetMode="Externa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presentation/d/1qPNj3JmHEZmEt3QfroPDq4HTmoZXEz3YUmLmf-Ruuus/edit"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1l7uJwFi_cj7jV14CHFBoyM_7VRB30Nrg&amp;authuser=0" TargetMode="External"/><Relationship Id="rId2" Type="http://schemas.openxmlformats.org/officeDocument/2006/relationships/hyperlink" Target="https://drive.google.com/open?id=1Wg2VDU9RSC3_ndGQcEYJbtoRJV-fg2IU&amp;authuser=0" TargetMode="External"/><Relationship Id="rId1" Type="http://schemas.openxmlformats.org/officeDocument/2006/relationships/slideLayout" Target="../slideLayouts/slideLayout2.xml"/><Relationship Id="rId4" Type="http://schemas.openxmlformats.org/officeDocument/2006/relationships/hyperlink" Target="https://drive.google.com/open?id=1JkuTcr7fAJVEtU0xzhTR7mW36ju4wSgQ&amp;authuser=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Cyrl-RS" sz="2800" dirty="0" smtClean="0">
                <a:latin typeface="+mn-lt"/>
              </a:rPr>
              <a:t>Циљ бира средства у ванредној ситуацији – истраживање светла петог разреда у настави Ликовне културе</a:t>
            </a:r>
            <a:endParaRPr lang="en-US" sz="2800" dirty="0">
              <a:latin typeface="+mn-lt"/>
            </a:endParaRPr>
          </a:p>
        </p:txBody>
      </p:sp>
      <p:sp>
        <p:nvSpPr>
          <p:cNvPr id="3" name="Subtitle 2"/>
          <p:cNvSpPr>
            <a:spLocks noGrp="1"/>
          </p:cNvSpPr>
          <p:nvPr>
            <p:ph type="subTitle" idx="1"/>
          </p:nvPr>
        </p:nvSpPr>
        <p:spPr>
          <a:xfrm>
            <a:off x="1371600" y="3733800"/>
            <a:ext cx="6400800" cy="1828800"/>
          </a:xfrm>
        </p:spPr>
        <p:txBody>
          <a:bodyPr/>
          <a:lstStyle/>
          <a:p>
            <a:r>
              <a:rPr lang="sr-Cyrl-RS" dirty="0" smtClean="0">
                <a:solidFill>
                  <a:schemeClr val="accent1"/>
                </a:solidFill>
              </a:rPr>
              <a:t>Изведена настава на даљину</a:t>
            </a:r>
            <a:endParaRPr lang="en-US"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dirty="0" smtClean="0">
                <a:solidFill>
                  <a:schemeClr val="bg1"/>
                </a:solidFill>
                <a:effectLst/>
              </a:rPr>
              <a:t>О успешности изведене наставе сам добила мишљење од мојих ученика . Неколико коментара које су радови добили преко друштвене мреже говире следећа запажања.Хвала на пажњи!</a:t>
            </a:r>
            <a:endParaRPr lang="en-US" sz="1800" dirty="0">
              <a:solidFill>
                <a:schemeClr val="bg1"/>
              </a:solidFill>
              <a:effectLst/>
            </a:endParaRPr>
          </a:p>
        </p:txBody>
      </p:sp>
      <p:graphicFrame>
        <p:nvGraphicFramePr>
          <p:cNvPr id="8" name="Content Placeholder 7"/>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sr-Cyrl-RS" sz="2000" dirty="0" smtClean="0"/>
              <a:t>Овакав вид наставе никада раније нисам користила нити моји ученици.Због увођења ванредног стања смо имали веома кратко време да се снађемо .Када сам сазнала да ћемо наставу изводити на </a:t>
            </a:r>
            <a:r>
              <a:rPr lang="sr-Latn-RS" sz="2000" dirty="0" smtClean="0"/>
              <a:t>Google Clasroom </a:t>
            </a:r>
            <a:r>
              <a:rPr lang="sr-Cyrl-RS" sz="2000" dirty="0" smtClean="0"/>
              <a:t>платформи, одмах сам се информисала о начину коришћења ове платформе.При планирању наставе сам имала тежак задатак.Имала сам јасне постављене циљеве и исходе које наставни садржај дефинише али је мој циљ првенствено преусмерен и да мојим ученицима дане изолације, страха и неизвесности учиним занимљививим, забавним, садржајнијим.Имала сам циљ да просветлим њихове дане као просветитељ !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dirty="0" smtClean="0"/>
              <a:t>Час је реализован преко </a:t>
            </a:r>
            <a:r>
              <a:rPr lang="sr-Latn-RS" sz="1800" dirty="0" smtClean="0"/>
              <a:t>Google Clasroom </a:t>
            </a:r>
            <a:r>
              <a:rPr lang="sr-Cyrl-RS" sz="1800" dirty="0" smtClean="0"/>
              <a:t>платформе где сам </a:t>
            </a:r>
            <a:r>
              <a:rPr lang="sr-Cyrl-RS" sz="1800" dirty="0" smtClean="0">
                <a:latin typeface="+mn-lt"/>
              </a:rPr>
              <a:t>ученицима</a:t>
            </a:r>
            <a:r>
              <a:rPr lang="sr-Cyrl-RS" sz="1800" dirty="0" smtClean="0"/>
              <a:t> постављала у облику задатка своју презентацију о новом наставном градиву: Светлински објекти – Луминообјекти </a:t>
            </a:r>
            <a:endParaRPr lang="en-US" sz="1800" dirty="0"/>
          </a:p>
        </p:txBody>
      </p:sp>
      <p:sp>
        <p:nvSpPr>
          <p:cNvPr id="3" name="Content Placeholder 2"/>
          <p:cNvSpPr>
            <a:spLocks noGrp="1"/>
          </p:cNvSpPr>
          <p:nvPr>
            <p:ph sz="half" idx="1"/>
          </p:nvPr>
        </p:nvSpPr>
        <p:spPr/>
        <p:txBody>
          <a:bodyPr>
            <a:normAutofit fontScale="40000" lnSpcReduction="20000"/>
          </a:bodyPr>
          <a:lstStyle/>
          <a:p>
            <a:r>
              <a:rPr lang="sr-Cyrl-RS" dirty="0" smtClean="0"/>
              <a:t>Рок: 28. апр</a:t>
            </a:r>
          </a:p>
          <a:p>
            <a:r>
              <a:rPr lang="vi-VN" dirty="0" smtClean="0"/>
              <a:t>Svetlinski objekti - luminoobjekti</a:t>
            </a:r>
          </a:p>
          <a:p>
            <a:r>
              <a:rPr lang="vi-VN" dirty="0" smtClean="0"/>
              <a:t>100 </a:t>
            </a:r>
            <a:r>
              <a:rPr lang="sr-Cyrl-RS" dirty="0" smtClean="0"/>
              <a:t>поена</a:t>
            </a:r>
          </a:p>
          <a:p>
            <a:r>
              <a:rPr lang="vi-VN" dirty="0" smtClean="0"/>
              <a:t>Marta Kis-Buterer21. </a:t>
            </a:r>
            <a:r>
              <a:rPr lang="sr-Cyrl-RS" dirty="0" smtClean="0"/>
              <a:t>апр (Измењено 23. апр)</a:t>
            </a:r>
          </a:p>
          <a:p>
            <a:r>
              <a:rPr lang="vi-VN" dirty="0" smtClean="0"/>
              <a:t>Dragi moji učenici!</a:t>
            </a:r>
            <a:br>
              <a:rPr lang="vi-VN" dirty="0" smtClean="0"/>
            </a:br>
            <a:r>
              <a:rPr lang="vi-VN" dirty="0" smtClean="0"/>
              <a:t>Po planu i programu treba da obradimo Svetlinske objekte. Trudila sam se da vam ovim putem prikažem, objasnim najbolje što znam suštinu i primenu Svetlinskih objekata - luminoobjekata.Priložila sam svoju prezentaciju da bi što bolje objasnila novo gradivo i da vam dam što bolje smernice za vaše radove.Na vama je da što pažljivije pogledate priloženi materijal.Nemojte samo pojedinačno da pitate šta i kako treba jer ovde sam sve objasnila.Možda ako ćete imati neke nedoumice onda da mi postavljate pitanja. Priloženi su i neki video snimci za izradu svetlinskih objekata.Na vama je da nađete samo prikladni i odgovarajući materijal za izradu radova.Imate na raspolaganju nedelju dana.</a:t>
            </a:r>
            <a:br>
              <a:rPr lang="vi-VN" dirty="0" smtClean="0"/>
            </a:br>
            <a:r>
              <a:rPr lang="vi-VN" dirty="0" smtClean="0"/>
              <a:t>Kada uradite radove , fotografišite ih i pošaljite mi opet kao što ste do sada radili.</a:t>
            </a:r>
            <a:br>
              <a:rPr lang="vi-VN" dirty="0" smtClean="0"/>
            </a:br>
            <a:r>
              <a:rPr lang="vi-VN" dirty="0" smtClean="0"/>
              <a:t>Od ove nedelje počinje ocenjivanje i zato vas molim da ispoštujete i predviđeni rok i da budete vredni.</a:t>
            </a:r>
            <a:br>
              <a:rPr lang="vi-VN" dirty="0" smtClean="0"/>
            </a:br>
            <a:r>
              <a:rPr lang="vi-VN" dirty="0" smtClean="0"/>
              <a:t>Želim vam uspešan rad!</a:t>
            </a:r>
          </a:p>
          <a:p>
            <a:r>
              <a:rPr lang="vi-VN" dirty="0" smtClean="0">
                <a:hlinkClick r:id="rId3" tooltip="Svetlinski objekti"/>
              </a:rPr>
              <a:t>Svetlinski objekti</a:t>
            </a:r>
          </a:p>
          <a:p>
            <a:r>
              <a:rPr lang="vi-VN" dirty="0" smtClean="0">
                <a:hlinkClick r:id="rId3" tooltip="Svetlinski objekti"/>
              </a:rPr>
              <a:t>Google </a:t>
            </a:r>
            <a:r>
              <a:rPr lang="sr-Cyrl-RS" dirty="0" smtClean="0">
                <a:hlinkClick r:id="rId3" tooltip="Svetlinski objekti"/>
              </a:rPr>
              <a:t>презентације</a:t>
            </a:r>
          </a:p>
          <a:p>
            <a:r>
              <a:rPr lang="vi-VN" dirty="0" smtClean="0">
                <a:hlinkClick r:id="rId4" tooltip="DIY How to make MOON and STAR using Waste CD || Waste CD Room Decor Ideas || Art Ideas"/>
              </a:rPr>
              <a:t>DIY How to make MOON and STAR using Waste CD || Waste CD Room Decor Ideas || Art Ideas</a:t>
            </a:r>
          </a:p>
          <a:p>
            <a:r>
              <a:rPr lang="vi-VN" dirty="0" smtClean="0">
                <a:hlinkClick r:id="rId4" tooltip="DIY How to make MOON and STAR using Waste CD || Waste CD Room Decor Ideas || Art Ideas"/>
              </a:rPr>
              <a:t>YouTube </a:t>
            </a:r>
            <a:r>
              <a:rPr lang="sr-Cyrl-RS" dirty="0" smtClean="0">
                <a:hlinkClick r:id="rId4" tooltip="DIY How to make MOON and STAR using Waste CD || Waste CD Room Decor Ideas || Art Ideas"/>
              </a:rPr>
              <a:t>видео   ‪3 минута‬</a:t>
            </a:r>
          </a:p>
          <a:p>
            <a:r>
              <a:rPr lang="vi-VN" dirty="0" smtClean="0">
                <a:hlinkClick r:id="rId5" tooltip="Flores de CD's"/>
              </a:rPr>
              <a:t>Flores de CD's</a:t>
            </a:r>
          </a:p>
          <a:p>
            <a:r>
              <a:rPr lang="vi-VN" dirty="0" smtClean="0">
                <a:hlinkClick r:id="rId5" tooltip="Flores de CD's"/>
              </a:rPr>
              <a:t>YouTube </a:t>
            </a:r>
            <a:r>
              <a:rPr lang="sr-Cyrl-RS" dirty="0" smtClean="0">
                <a:hlinkClick r:id="rId5" tooltip="Flores de CD's"/>
              </a:rPr>
              <a:t>видео   ‪3 минута‬</a:t>
            </a:r>
          </a:p>
          <a:p>
            <a:r>
              <a:rPr lang="vi-VN" dirty="0" smtClean="0">
                <a:hlinkClick r:id="rId6" tooltip="Easy Craft Ideas: How to Make Stained Glass with Tissue Paper"/>
              </a:rPr>
              <a:t>Easy Craft Ideas: How to Make Stained Glass with Tissue Paper</a:t>
            </a:r>
          </a:p>
          <a:p>
            <a:r>
              <a:rPr lang="vi-VN" dirty="0" smtClean="0">
                <a:hlinkClick r:id="rId6" tooltip="Easy Craft Ideas: How to Make Stained Glass with Tissue Paper"/>
              </a:rPr>
              <a:t>YouTube </a:t>
            </a:r>
            <a:r>
              <a:rPr lang="sr-Cyrl-RS" dirty="0" smtClean="0">
                <a:hlinkClick r:id="rId6" tooltip="Easy Craft Ideas: How to Make Stained Glass with Tissue Paper"/>
              </a:rPr>
              <a:t>видео   ‪2 минута‬</a:t>
            </a:r>
          </a:p>
          <a:p>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600" dirty="0" smtClean="0"/>
              <a:t>Након постављеног наставног садржаја у виду презентације и додатних помоћних линкова које су ученицима пружали помоћ  при реализацији њихових радова дала сам ученицима недељу дана да:</a:t>
            </a:r>
            <a:endParaRPr lang="en-US" sz="1600"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86400"/>
          </a:xfrm>
        </p:spPr>
        <p:txBody>
          <a:bodyPr>
            <a:normAutofit/>
          </a:bodyPr>
          <a:lstStyle/>
          <a:p>
            <a:r>
              <a:rPr lang="sr-Cyrl-RS" sz="2800" dirty="0" smtClean="0">
                <a:hlinkClick r:id="rId2"/>
              </a:rPr>
              <a:t>Презентација је доступна на линку:</a:t>
            </a:r>
            <a:br>
              <a:rPr lang="sr-Cyrl-RS" sz="2800" dirty="0" smtClean="0">
                <a:hlinkClick r:id="rId2"/>
              </a:rPr>
            </a:br>
            <a:r>
              <a:rPr lang="en-US" sz="2800" dirty="0" smtClean="0">
                <a:hlinkClick r:id="rId2"/>
              </a:rPr>
              <a:t>https://docs.google.com/presentation/d/1qPNj3JmHEZmEt3QfroPDq4HTmoZXEz3YUmLmf-Ruuus/edit#slide=id.p</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sr-Cyrl-RS" sz="1200" dirty="0" smtClean="0">
                <a:solidFill>
                  <a:schemeClr val="bg1"/>
                </a:solidFill>
                <a:effectLst/>
              </a:rPr>
              <a:t>Након неколико дана су стизали први радови светлинских објеката.Сваки рад сам коментарисала и на тај начин ученике информисала , саветовала, усмеравала ка што бољој реализацији њихових идеја! Ученица Миа Томић је послала ову светлинску слику а  ја сам додала коментар:”</a:t>
            </a:r>
            <a:r>
              <a:rPr lang="en-US" sz="1200" dirty="0" err="1" smtClean="0">
                <a:solidFill>
                  <a:schemeClr val="bg1"/>
                </a:solidFill>
                <a:effectLst/>
              </a:rPr>
              <a:t>Draga</a:t>
            </a:r>
            <a:r>
              <a:rPr lang="en-US" sz="1200" dirty="0" smtClean="0">
                <a:solidFill>
                  <a:schemeClr val="bg1"/>
                </a:solidFill>
                <a:effectLst/>
              </a:rPr>
              <a:t> </a:t>
            </a:r>
            <a:r>
              <a:rPr lang="en-US" sz="1200" dirty="0" err="1" smtClean="0">
                <a:solidFill>
                  <a:schemeClr val="bg1"/>
                </a:solidFill>
                <a:effectLst/>
              </a:rPr>
              <a:t>Mia!ovo</a:t>
            </a:r>
            <a:r>
              <a:rPr lang="en-US" sz="1200" dirty="0" smtClean="0">
                <a:solidFill>
                  <a:schemeClr val="bg1"/>
                </a:solidFill>
                <a:effectLst/>
              </a:rPr>
              <a:t> je </a:t>
            </a:r>
            <a:r>
              <a:rPr lang="en-US" sz="1200" dirty="0" err="1" smtClean="0">
                <a:solidFill>
                  <a:schemeClr val="bg1"/>
                </a:solidFill>
                <a:effectLst/>
              </a:rPr>
              <a:t>predivno</a:t>
            </a:r>
            <a:r>
              <a:rPr lang="en-US" sz="1200" dirty="0" smtClean="0">
                <a:solidFill>
                  <a:schemeClr val="bg1"/>
                </a:solidFill>
                <a:effectLst/>
              </a:rPr>
              <a:t> </a:t>
            </a:r>
            <a:r>
              <a:rPr lang="en-US" sz="1200" dirty="0" err="1" smtClean="0">
                <a:solidFill>
                  <a:schemeClr val="bg1"/>
                </a:solidFill>
                <a:effectLst/>
              </a:rPr>
              <a:t>ali</a:t>
            </a:r>
            <a:r>
              <a:rPr lang="en-US" sz="1200" dirty="0" smtClean="0">
                <a:solidFill>
                  <a:schemeClr val="bg1"/>
                </a:solidFill>
                <a:effectLst/>
              </a:rPr>
              <a:t> bi </a:t>
            </a:r>
            <a:r>
              <a:rPr lang="en-US" sz="1200" dirty="0" err="1" smtClean="0">
                <a:solidFill>
                  <a:schemeClr val="bg1"/>
                </a:solidFill>
                <a:effectLst/>
              </a:rPr>
              <a:t>trebala</a:t>
            </a:r>
            <a:r>
              <a:rPr lang="en-US" sz="1200" dirty="0" smtClean="0">
                <a:solidFill>
                  <a:schemeClr val="bg1"/>
                </a:solidFill>
                <a:effectLst/>
              </a:rPr>
              <a:t> </a:t>
            </a:r>
            <a:r>
              <a:rPr lang="en-US" sz="1200" dirty="0" err="1" smtClean="0">
                <a:solidFill>
                  <a:schemeClr val="bg1"/>
                </a:solidFill>
                <a:effectLst/>
              </a:rPr>
              <a:t>da</a:t>
            </a:r>
            <a:r>
              <a:rPr lang="en-US" sz="1200" dirty="0" smtClean="0">
                <a:solidFill>
                  <a:schemeClr val="bg1"/>
                </a:solidFill>
                <a:effectLst/>
              </a:rPr>
              <a:t> to </a:t>
            </a:r>
            <a:r>
              <a:rPr lang="en-US" sz="1200" dirty="0" err="1" smtClean="0">
                <a:solidFill>
                  <a:schemeClr val="bg1"/>
                </a:solidFill>
                <a:effectLst/>
              </a:rPr>
              <a:t>sve</a:t>
            </a:r>
            <a:r>
              <a:rPr lang="en-US" sz="1200" dirty="0" smtClean="0">
                <a:solidFill>
                  <a:schemeClr val="bg1"/>
                </a:solidFill>
                <a:effectLst/>
              </a:rPr>
              <a:t> </a:t>
            </a:r>
            <a:r>
              <a:rPr lang="en-US" sz="1200" dirty="0" err="1" smtClean="0">
                <a:solidFill>
                  <a:schemeClr val="bg1"/>
                </a:solidFill>
                <a:effectLst/>
              </a:rPr>
              <a:t>obsečeš</a:t>
            </a:r>
            <a:r>
              <a:rPr lang="en-US" sz="1200" dirty="0" smtClean="0">
                <a:solidFill>
                  <a:schemeClr val="bg1"/>
                </a:solidFill>
                <a:effectLst/>
              </a:rPr>
              <a:t> </a:t>
            </a:r>
            <a:r>
              <a:rPr lang="en-US" sz="1200" dirty="0" err="1" smtClean="0">
                <a:solidFill>
                  <a:schemeClr val="bg1"/>
                </a:solidFill>
                <a:effectLst/>
              </a:rPr>
              <a:t>nekako</a:t>
            </a:r>
            <a:r>
              <a:rPr lang="en-US" sz="1200" dirty="0" smtClean="0">
                <a:solidFill>
                  <a:schemeClr val="bg1"/>
                </a:solidFill>
                <a:effectLst/>
              </a:rPr>
              <a:t> </a:t>
            </a:r>
            <a:r>
              <a:rPr lang="en-US" sz="1200" dirty="0" err="1" smtClean="0">
                <a:solidFill>
                  <a:schemeClr val="bg1"/>
                </a:solidFill>
                <a:effectLst/>
              </a:rPr>
              <a:t>i</a:t>
            </a:r>
            <a:r>
              <a:rPr lang="en-US" sz="1200" dirty="0" smtClean="0">
                <a:solidFill>
                  <a:schemeClr val="bg1"/>
                </a:solidFill>
                <a:effectLst/>
              </a:rPr>
              <a:t> </a:t>
            </a:r>
            <a:r>
              <a:rPr lang="en-US" sz="1200" dirty="0" err="1" smtClean="0">
                <a:solidFill>
                  <a:schemeClr val="bg1"/>
                </a:solidFill>
                <a:effectLst/>
              </a:rPr>
              <a:t>da</a:t>
            </a:r>
            <a:r>
              <a:rPr lang="en-US" sz="1200" dirty="0" smtClean="0">
                <a:solidFill>
                  <a:schemeClr val="bg1"/>
                </a:solidFill>
                <a:effectLst/>
              </a:rPr>
              <a:t>  </a:t>
            </a:r>
            <a:r>
              <a:rPr lang="en-US" sz="1200" dirty="0" err="1" smtClean="0">
                <a:solidFill>
                  <a:schemeClr val="bg1"/>
                </a:solidFill>
                <a:effectLst/>
              </a:rPr>
              <a:t>osvetliš</a:t>
            </a:r>
            <a:r>
              <a:rPr lang="en-US" sz="1200" dirty="0" smtClean="0">
                <a:solidFill>
                  <a:schemeClr val="bg1"/>
                </a:solidFill>
                <a:effectLst/>
              </a:rPr>
              <a:t> </a:t>
            </a:r>
            <a:r>
              <a:rPr lang="en-US" sz="1200" dirty="0" err="1" smtClean="0">
                <a:solidFill>
                  <a:schemeClr val="bg1"/>
                </a:solidFill>
                <a:effectLst/>
              </a:rPr>
              <a:t>i</a:t>
            </a:r>
            <a:r>
              <a:rPr lang="en-US" sz="1200" dirty="0" smtClean="0">
                <a:solidFill>
                  <a:schemeClr val="bg1"/>
                </a:solidFill>
                <a:effectLst/>
              </a:rPr>
              <a:t> </a:t>
            </a:r>
            <a:r>
              <a:rPr lang="en-US" sz="1200" dirty="0" err="1" smtClean="0">
                <a:solidFill>
                  <a:schemeClr val="bg1"/>
                </a:solidFill>
                <a:effectLst/>
              </a:rPr>
              <a:t>okačiš</a:t>
            </a:r>
            <a:r>
              <a:rPr lang="en-US" sz="1200" dirty="0" smtClean="0">
                <a:solidFill>
                  <a:schemeClr val="bg1"/>
                </a:solidFill>
                <a:effectLst/>
              </a:rPr>
              <a:t>.</a:t>
            </a:r>
            <a:r>
              <a:rPr lang="sr-Latn-RS" sz="1200" dirty="0" smtClean="0">
                <a:solidFill>
                  <a:schemeClr val="bg1"/>
                </a:solidFill>
                <a:effectLst/>
              </a:rPr>
              <a:t>Nakon toga</a:t>
            </a:r>
            <a:r>
              <a:rPr lang="en-US" sz="1200" dirty="0" smtClean="0">
                <a:solidFill>
                  <a:schemeClr val="bg1"/>
                </a:solidFill>
                <a:effectLst/>
              </a:rPr>
              <a:t> </a:t>
            </a:r>
            <a:r>
              <a:rPr lang="en-US" sz="1200" dirty="0" err="1" smtClean="0">
                <a:solidFill>
                  <a:schemeClr val="bg1"/>
                </a:solidFill>
                <a:effectLst/>
              </a:rPr>
              <a:t>napravi</a:t>
            </a:r>
            <a:r>
              <a:rPr lang="en-US" sz="1200" dirty="0" smtClean="0">
                <a:solidFill>
                  <a:schemeClr val="bg1"/>
                </a:solidFill>
                <a:effectLst/>
              </a:rPr>
              <a:t> </a:t>
            </a:r>
            <a:r>
              <a:rPr lang="en-US" sz="1200" dirty="0" err="1" smtClean="0">
                <a:solidFill>
                  <a:schemeClr val="bg1"/>
                </a:solidFill>
                <a:effectLst/>
              </a:rPr>
              <a:t>snimak</a:t>
            </a:r>
            <a:r>
              <a:rPr lang="en-US" sz="1200" dirty="0" smtClean="0">
                <a:solidFill>
                  <a:schemeClr val="bg1"/>
                </a:solidFill>
                <a:effectLst/>
              </a:rPr>
              <a:t> pa </a:t>
            </a:r>
            <a:r>
              <a:rPr lang="en-US" sz="1200" dirty="0" err="1" smtClean="0">
                <a:solidFill>
                  <a:schemeClr val="bg1"/>
                </a:solidFill>
                <a:effectLst/>
              </a:rPr>
              <a:t>pošalj</a:t>
            </a:r>
            <a:r>
              <a:rPr lang="sr-Latn-RS" sz="1200" dirty="0" smtClean="0">
                <a:solidFill>
                  <a:schemeClr val="bg1"/>
                </a:solidFill>
                <a:effectLst/>
              </a:rPr>
              <a:t>!Igraj se sa svetlostću</a:t>
            </a:r>
            <a:r>
              <a:rPr lang="en-US" sz="1200" dirty="0" smtClean="0">
                <a:solidFill>
                  <a:schemeClr val="bg1"/>
                </a:solidFill>
                <a:effectLst/>
              </a:rPr>
              <a:t>.</a:t>
            </a:r>
            <a:r>
              <a:rPr lang="en-US" sz="1200" dirty="0" err="1" smtClean="0">
                <a:solidFill>
                  <a:schemeClr val="bg1"/>
                </a:solidFill>
                <a:effectLst/>
              </a:rPr>
              <a:t>Odlično</a:t>
            </a:r>
            <a:r>
              <a:rPr lang="en-US" sz="1200" dirty="0" smtClean="0">
                <a:solidFill>
                  <a:schemeClr val="bg1"/>
                </a:solidFill>
                <a:effectLst/>
              </a:rPr>
              <a:t> </a:t>
            </a:r>
            <a:r>
              <a:rPr lang="en-US" sz="1200" dirty="0" err="1" smtClean="0">
                <a:solidFill>
                  <a:schemeClr val="bg1"/>
                </a:solidFill>
                <a:effectLst/>
              </a:rPr>
              <a:t>radiš!Nastavi</a:t>
            </a:r>
            <a:r>
              <a:rPr lang="en-US" sz="1200" dirty="0" smtClean="0">
                <a:solidFill>
                  <a:schemeClr val="bg1"/>
                </a:solidFill>
                <a:effectLst/>
              </a:rPr>
              <a:t> </a:t>
            </a:r>
            <a:r>
              <a:rPr lang="en-US" sz="1200" dirty="0" err="1" smtClean="0">
                <a:solidFill>
                  <a:schemeClr val="bg1"/>
                </a:solidFill>
                <a:effectLst/>
              </a:rPr>
              <a:t>da</a:t>
            </a:r>
            <a:r>
              <a:rPr lang="en-US" sz="1200" dirty="0" smtClean="0">
                <a:solidFill>
                  <a:schemeClr val="bg1"/>
                </a:solidFill>
                <a:effectLst/>
              </a:rPr>
              <a:t> </a:t>
            </a:r>
            <a:r>
              <a:rPr lang="en-US" sz="1200" dirty="0" err="1" smtClean="0">
                <a:solidFill>
                  <a:schemeClr val="bg1"/>
                </a:solidFill>
                <a:effectLst/>
              </a:rPr>
              <a:t>sprovedeš</a:t>
            </a:r>
            <a:r>
              <a:rPr lang="en-US" sz="1200" dirty="0" smtClean="0">
                <a:solidFill>
                  <a:schemeClr val="bg1"/>
                </a:solidFill>
                <a:effectLst/>
              </a:rPr>
              <a:t> </a:t>
            </a:r>
            <a:r>
              <a:rPr lang="en-US" sz="1200" dirty="0" err="1" smtClean="0">
                <a:solidFill>
                  <a:schemeClr val="bg1"/>
                </a:solidFill>
                <a:effectLst/>
              </a:rPr>
              <a:t>ovu</a:t>
            </a:r>
            <a:r>
              <a:rPr lang="en-US" sz="1200" dirty="0" smtClean="0">
                <a:solidFill>
                  <a:schemeClr val="bg1"/>
                </a:solidFill>
                <a:effectLst/>
              </a:rPr>
              <a:t> </a:t>
            </a:r>
            <a:r>
              <a:rPr lang="en-US" sz="1200" dirty="0" err="1" smtClean="0">
                <a:solidFill>
                  <a:schemeClr val="bg1"/>
                </a:solidFill>
                <a:effectLst/>
              </a:rPr>
              <a:t>divotu</a:t>
            </a:r>
            <a:r>
              <a:rPr lang="en-US" sz="1200" dirty="0" smtClean="0">
                <a:solidFill>
                  <a:schemeClr val="bg1"/>
                </a:solidFill>
                <a:effectLst/>
              </a:rPr>
              <a:t> do </a:t>
            </a:r>
            <a:r>
              <a:rPr lang="en-US" sz="1200" dirty="0" err="1" smtClean="0">
                <a:solidFill>
                  <a:schemeClr val="bg1"/>
                </a:solidFill>
                <a:effectLst/>
              </a:rPr>
              <a:t>kraja!Pozdrav</a:t>
            </a:r>
            <a:r>
              <a:rPr lang="sr-Cyrl-RS" sz="1200" dirty="0" smtClean="0">
                <a:solidFill>
                  <a:schemeClr val="bg1"/>
                </a:solidFill>
                <a:effectLst/>
              </a:rPr>
              <a:t>” Након консултације је настао други снимак.</a:t>
            </a:r>
            <a:endParaRPr lang="en-US" sz="1200" dirty="0">
              <a:solidFill>
                <a:schemeClr val="bg1"/>
              </a:solidFill>
              <a:effectLst/>
            </a:endParaRPr>
          </a:p>
        </p:txBody>
      </p:sp>
      <p:pic>
        <p:nvPicPr>
          <p:cNvPr id="5" name="Content Placeholder 4" descr="5-2_M Tomic_luminoobjekti.jpg"/>
          <p:cNvPicPr>
            <a:picLocks noGrp="1" noChangeAspect="1"/>
          </p:cNvPicPr>
          <p:nvPr>
            <p:ph sz="half" idx="1"/>
          </p:nvPr>
        </p:nvPicPr>
        <p:blipFill>
          <a:blip r:embed="rId2" cstate="print"/>
          <a:stretch>
            <a:fillRect/>
          </a:stretch>
        </p:blipFill>
        <p:spPr>
          <a:xfrm>
            <a:off x="813792" y="1920875"/>
            <a:ext cx="3325416" cy="4433888"/>
          </a:xfrm>
        </p:spPr>
      </p:pic>
      <p:pic>
        <p:nvPicPr>
          <p:cNvPr id="6" name="Content Placeholder 5" descr="5-2_M Tomic_luminoobjekti 2.jpg"/>
          <p:cNvPicPr>
            <a:picLocks noGrp="1" noChangeAspect="1"/>
          </p:cNvPicPr>
          <p:nvPr>
            <p:ph sz="half" idx="2"/>
          </p:nvPr>
        </p:nvPicPr>
        <p:blipFill>
          <a:blip r:embed="rId3" cstate="print"/>
          <a:stretch>
            <a:fillRect/>
          </a:stretch>
        </p:blipFill>
        <p:spPr>
          <a:xfrm>
            <a:off x="5004792" y="1920875"/>
            <a:ext cx="3325416" cy="44338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sr-Cyrl-RS" sz="2000" dirty="0" smtClean="0">
                <a:solidFill>
                  <a:schemeClr val="bg1"/>
                </a:solidFill>
                <a:effectLst/>
              </a:rPr>
              <a:t>Уна Томић је послала композицију са цветовима и после консултације осветлила рад и послала ове занимљиве снимке.Истраживала је даље светлосне ефекте на свом раду и успела да облике претвори у светлосне снопове.</a:t>
            </a:r>
            <a:endParaRPr lang="en-US" sz="2000" dirty="0">
              <a:solidFill>
                <a:schemeClr val="bg1"/>
              </a:solidFill>
              <a:effectLst/>
            </a:endParaRPr>
          </a:p>
        </p:txBody>
      </p:sp>
      <p:pic>
        <p:nvPicPr>
          <p:cNvPr id="5" name="Content Placeholder 4" descr="5-2_U Tomic_luminoobjekti.jpg"/>
          <p:cNvPicPr>
            <a:picLocks noGrp="1" noChangeAspect="1"/>
          </p:cNvPicPr>
          <p:nvPr>
            <p:ph sz="half" idx="1"/>
          </p:nvPr>
        </p:nvPicPr>
        <p:blipFill>
          <a:blip r:embed="rId2" cstate="print"/>
          <a:stretch>
            <a:fillRect/>
          </a:stretch>
        </p:blipFill>
        <p:spPr>
          <a:xfrm>
            <a:off x="834479" y="1920875"/>
            <a:ext cx="3284041" cy="4433888"/>
          </a:xfrm>
        </p:spPr>
      </p:pic>
      <p:pic>
        <p:nvPicPr>
          <p:cNvPr id="6" name="Content Placeholder 5" descr="5-2_U Tomic_luminoobjekti 1.jpg"/>
          <p:cNvPicPr>
            <a:picLocks noGrp="1" noChangeAspect="1"/>
          </p:cNvPicPr>
          <p:nvPr>
            <p:ph sz="half" idx="2"/>
          </p:nvPr>
        </p:nvPicPr>
        <p:blipFill>
          <a:blip r:embed="rId3" cstate="print"/>
          <a:stretch>
            <a:fillRect/>
          </a:stretch>
        </p:blipFill>
        <p:spPr>
          <a:xfrm>
            <a:off x="5181600" y="1905000"/>
            <a:ext cx="2667000" cy="2000250"/>
          </a:xfrm>
        </p:spPr>
      </p:pic>
      <p:pic>
        <p:nvPicPr>
          <p:cNvPr id="7" name="Picture 6" descr="5-2_U Tomic_luminoobjekti 2.jpg"/>
          <p:cNvPicPr>
            <a:picLocks noChangeAspect="1"/>
          </p:cNvPicPr>
          <p:nvPr/>
        </p:nvPicPr>
        <p:blipFill>
          <a:blip r:embed="rId4" cstate="print"/>
          <a:stretch>
            <a:fillRect/>
          </a:stretch>
        </p:blipFill>
        <p:spPr>
          <a:xfrm>
            <a:off x="4699000" y="3962400"/>
            <a:ext cx="3657600" cy="259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sr-Cyrl-RS" sz="1600" dirty="0" smtClean="0">
                <a:solidFill>
                  <a:schemeClr val="bg1"/>
                </a:solidFill>
                <a:effectLst/>
              </a:rPr>
              <a:t>Како су нови радови стизали приметила сам да неки ученици нису довољно темељно проучили дата упутсва или нису имали довољно материјала за изведбу практичних радова .Тада сам на Стрим где су сви ученици укључени у размени идеја и мишљења додала додатна запажања и додала неколико већ пристиглих решења да би и са тиме помогла ученицима .</a:t>
            </a:r>
            <a:endParaRPr lang="en-US" sz="1600" dirty="0">
              <a:solidFill>
                <a:schemeClr val="bg1"/>
              </a:solidFill>
              <a:effectLst/>
            </a:endParaRPr>
          </a:p>
        </p:txBody>
      </p:sp>
      <p:sp>
        <p:nvSpPr>
          <p:cNvPr id="3" name="Content Placeholder 2"/>
          <p:cNvSpPr>
            <a:spLocks noGrp="1"/>
          </p:cNvSpPr>
          <p:nvPr>
            <p:ph idx="1"/>
          </p:nvPr>
        </p:nvSpPr>
        <p:spPr>
          <a:xfrm>
            <a:off x="457200" y="1828800"/>
            <a:ext cx="8229600" cy="4480560"/>
          </a:xfrm>
        </p:spPr>
        <p:txBody>
          <a:bodyPr>
            <a:normAutofit fontScale="55000" lnSpcReduction="20000"/>
          </a:bodyPr>
          <a:lstStyle/>
          <a:p>
            <a:r>
              <a:rPr lang="vi-VN" dirty="0" smtClean="0"/>
              <a:t>Dragi moji učenici!</a:t>
            </a:r>
            <a:br>
              <a:rPr lang="vi-VN" dirty="0" smtClean="0"/>
            </a:br>
            <a:r>
              <a:rPr lang="vi-VN" dirty="0" smtClean="0"/>
              <a:t>Polaku stižu vaći radovi pa moram da dodam par dodatnih uputstva i primere za one koji još nisu počeli svetlinske objekte.Da ne napravite slične greške ili slične radove.</a:t>
            </a:r>
            <a:br>
              <a:rPr lang="vi-VN" dirty="0" smtClean="0"/>
            </a:br>
            <a:r>
              <a:rPr lang="vi-VN" dirty="0" smtClean="0"/>
              <a:t>Stigli su mi radovi sa isečenim mesecom i zvezdama od CD-ova kao na primeru videa koje sam vam poslala.Divne su urađeni ali nisam taj primer priložila da bi sada svi pravili isti rad.Očekujem samo vaše ideje.Nove.Možete da istražujete svetlosne efekte, da pravite oko jedne sijalice razne oblike od CD-ova, ili da radite kao na primeru koje sam poslala na providnim najlonima na prozorskom staklu.Šta god imate kući i da istražujete.Ovde ću priložiti dva odlićna primera radova koji su mi stigli iz drugog odeljenja.Možda vam pomognem u procesu rada!</a:t>
            </a:r>
            <a:br>
              <a:rPr lang="vi-VN" dirty="0" smtClean="0"/>
            </a:br>
            <a:r>
              <a:rPr lang="vi-VN" dirty="0" smtClean="0"/>
              <a:t>Želim vam uspešne radove!</a:t>
            </a:r>
            <a:br>
              <a:rPr lang="vi-VN" dirty="0" smtClean="0"/>
            </a:br>
            <a:r>
              <a:rPr lang="vi-VN" dirty="0" smtClean="0"/>
              <a:t>Srdačno vas pozdravljam</a:t>
            </a:r>
          </a:p>
          <a:p>
            <a:r>
              <a:rPr lang="vi-VN" dirty="0" smtClean="0">
                <a:hlinkClick r:id="rId2" tooltip="20200425_221821.jpg"/>
              </a:rPr>
              <a:t>20200425_221821.jpg</a:t>
            </a:r>
          </a:p>
          <a:p>
            <a:r>
              <a:rPr lang="sr-Cyrl-RS" dirty="0" smtClean="0">
                <a:hlinkClick r:id="rId2" tooltip="20200425_221821.jpg"/>
              </a:rPr>
              <a:t>Слика</a:t>
            </a:r>
          </a:p>
          <a:p>
            <a:r>
              <a:rPr lang="vi-VN" dirty="0" smtClean="0">
                <a:hlinkClick r:id="rId3" tooltip="IMG-5bb95bdcdf00f8b66fcdcdc5b50531ee-V.jpg"/>
              </a:rPr>
              <a:t>IMG-5bb95bdcdf00f8b66fcdcdc5b50531ee-V.jpg</a:t>
            </a:r>
          </a:p>
          <a:p>
            <a:r>
              <a:rPr lang="sr-Cyrl-RS" dirty="0" smtClean="0">
                <a:hlinkClick r:id="rId3" tooltip="IMG-5bb95bdcdf00f8b66fcdcdc5b50531ee-V.jpg"/>
              </a:rPr>
              <a:t>Слика</a:t>
            </a:r>
          </a:p>
          <a:p>
            <a:r>
              <a:rPr lang="vi-VN" dirty="0" smtClean="0">
                <a:hlinkClick r:id="rId4" tooltip="IMG-3bbace09c8485e0aae8e6048ba5dd5cb-V.jpg"/>
              </a:rPr>
              <a:t>IMG-3bbace09c8485e0aae8e6048ba5dd5cb-V.jpg</a:t>
            </a:r>
          </a:p>
          <a:p>
            <a:r>
              <a:rPr lang="sr-Cyrl-RS" dirty="0" smtClean="0">
                <a:hlinkClick r:id="rId4" tooltip="IMG-3bbace09c8485e0aae8e6048ba5dd5cb-V.jpg"/>
              </a:rPr>
              <a:t>Слика</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81200"/>
          </a:xfrm>
        </p:spPr>
        <p:txBody>
          <a:bodyPr>
            <a:normAutofit fontScale="90000"/>
          </a:bodyPr>
          <a:lstStyle/>
          <a:p>
            <a:pPr lvl="0"/>
            <a:r>
              <a:rPr lang="sr-Cyrl-RS" sz="1600" dirty="0" smtClean="0">
                <a:solidFill>
                  <a:schemeClr val="bg1"/>
                </a:solidFill>
                <a:effectLst/>
              </a:rPr>
              <a:t>Из приложених  ученичких радова се види слобода израза при  избору материјала током реализације наставног садржаја .1 рад Алекса Перуничић је користио провидне папире за витраж док код 2. рада: Лука Косановић је искористио пластичну амбалажу који је током израде додатно фарбао бојом који је имао .</a:t>
            </a:r>
            <a:r>
              <a:rPr lang="en-US" sz="1600" dirty="0" smtClean="0">
                <a:solidFill>
                  <a:schemeClr val="bg1"/>
                </a:solidFill>
                <a:effectLst/>
              </a:rPr>
              <a:t> </a:t>
            </a:r>
            <a:r>
              <a:rPr lang="en-US" sz="1600" dirty="0" err="1" smtClean="0">
                <a:solidFill>
                  <a:schemeClr val="bg1"/>
                </a:solidFill>
                <a:effectLst/>
              </a:rPr>
              <a:t>Примењују</a:t>
            </a:r>
            <a:r>
              <a:rPr lang="en-US" sz="1600" dirty="0" smtClean="0">
                <a:solidFill>
                  <a:schemeClr val="bg1"/>
                </a:solidFill>
                <a:effectLst/>
              </a:rPr>
              <a:t> </a:t>
            </a:r>
            <a:r>
              <a:rPr lang="en-US" sz="1600" dirty="0" err="1" smtClean="0">
                <a:solidFill>
                  <a:schemeClr val="bg1"/>
                </a:solidFill>
                <a:effectLst/>
              </a:rPr>
              <a:t>знање</a:t>
            </a:r>
            <a:r>
              <a:rPr lang="en-US" sz="1600" dirty="0" smtClean="0">
                <a:solidFill>
                  <a:schemeClr val="bg1"/>
                </a:solidFill>
                <a:effectLst/>
              </a:rPr>
              <a:t> </a:t>
            </a:r>
            <a:r>
              <a:rPr lang="en-US" sz="1600" dirty="0" err="1" smtClean="0">
                <a:solidFill>
                  <a:schemeClr val="bg1"/>
                </a:solidFill>
                <a:effectLst/>
              </a:rPr>
              <a:t>стечена</a:t>
            </a:r>
            <a:r>
              <a:rPr lang="en-US" sz="1600" dirty="0" smtClean="0">
                <a:solidFill>
                  <a:schemeClr val="bg1"/>
                </a:solidFill>
                <a:effectLst/>
              </a:rPr>
              <a:t> </a:t>
            </a:r>
            <a:r>
              <a:rPr lang="en-US" sz="1600" dirty="0" err="1" smtClean="0">
                <a:solidFill>
                  <a:schemeClr val="bg1"/>
                </a:solidFill>
                <a:effectLst/>
              </a:rPr>
              <a:t>преко</a:t>
            </a:r>
            <a:r>
              <a:rPr lang="en-US" sz="1600" dirty="0" smtClean="0">
                <a:solidFill>
                  <a:schemeClr val="bg1"/>
                </a:solidFill>
                <a:effectLst/>
              </a:rPr>
              <a:t> </a:t>
            </a:r>
            <a:r>
              <a:rPr lang="en-US" sz="1600" dirty="0" err="1" smtClean="0">
                <a:solidFill>
                  <a:schemeClr val="bg1"/>
                </a:solidFill>
                <a:effectLst/>
              </a:rPr>
              <a:t>презентације</a:t>
            </a:r>
            <a:r>
              <a:rPr lang="en-US" sz="1600" dirty="0" smtClean="0">
                <a:solidFill>
                  <a:schemeClr val="bg1"/>
                </a:solidFill>
                <a:effectLst/>
              </a:rPr>
              <a:t> и </a:t>
            </a:r>
            <a:r>
              <a:rPr lang="en-US" sz="1600" dirty="0" err="1" smtClean="0">
                <a:solidFill>
                  <a:schemeClr val="bg1"/>
                </a:solidFill>
                <a:effectLst/>
              </a:rPr>
              <a:t>упутства</a:t>
            </a:r>
            <a:r>
              <a:rPr lang="en-US" sz="1600" dirty="0" smtClean="0">
                <a:solidFill>
                  <a:schemeClr val="bg1"/>
                </a:solidFill>
                <a:effectLst/>
              </a:rPr>
              <a:t> </a:t>
            </a:r>
            <a:r>
              <a:rPr lang="en-US" sz="1600" dirty="0" err="1" smtClean="0">
                <a:solidFill>
                  <a:schemeClr val="bg1"/>
                </a:solidFill>
                <a:effectLst/>
              </a:rPr>
              <a:t>наставице</a:t>
            </a:r>
            <a:r>
              <a:rPr lang="en-US" sz="1600" dirty="0" smtClean="0">
                <a:solidFill>
                  <a:schemeClr val="bg1"/>
                </a:solidFill>
                <a:effectLst/>
              </a:rPr>
              <a:t> и </a:t>
            </a:r>
            <a:r>
              <a:rPr lang="en-US" sz="1600" dirty="0" err="1" smtClean="0">
                <a:solidFill>
                  <a:schemeClr val="bg1"/>
                </a:solidFill>
                <a:effectLst/>
              </a:rPr>
              <a:t>помоћу</a:t>
            </a:r>
            <a:r>
              <a:rPr lang="en-US" sz="1600" dirty="0" smtClean="0">
                <a:solidFill>
                  <a:schemeClr val="bg1"/>
                </a:solidFill>
                <a:effectLst/>
              </a:rPr>
              <a:t> </a:t>
            </a:r>
            <a:r>
              <a:rPr lang="en-US" sz="1600" dirty="0" err="1" smtClean="0">
                <a:solidFill>
                  <a:schemeClr val="bg1"/>
                </a:solidFill>
                <a:effectLst/>
              </a:rPr>
              <a:t>видео</a:t>
            </a:r>
            <a:r>
              <a:rPr lang="en-US" sz="1600" dirty="0" smtClean="0">
                <a:solidFill>
                  <a:schemeClr val="bg1"/>
                </a:solidFill>
                <a:effectLst/>
              </a:rPr>
              <a:t> </a:t>
            </a:r>
            <a:r>
              <a:rPr lang="en-US" sz="1600" dirty="0" err="1" smtClean="0">
                <a:solidFill>
                  <a:schemeClr val="bg1"/>
                </a:solidFill>
                <a:effectLst/>
              </a:rPr>
              <a:t>снимака</a:t>
            </a:r>
            <a:r>
              <a:rPr lang="en-US" sz="1600" dirty="0" smtClean="0">
                <a:solidFill>
                  <a:schemeClr val="bg1"/>
                </a:solidFill>
                <a:effectLst/>
              </a:rPr>
              <a:t>.</a:t>
            </a:r>
            <a:r>
              <a:rPr lang="sr-Cyrl-RS" sz="1600" dirty="0" smtClean="0">
                <a:solidFill>
                  <a:schemeClr val="bg1"/>
                </a:solidFill>
                <a:effectLst/>
              </a:rPr>
              <a:t/>
            </a:r>
            <a:br>
              <a:rPr lang="sr-Cyrl-RS" sz="1600" dirty="0" smtClean="0">
                <a:solidFill>
                  <a:schemeClr val="bg1"/>
                </a:solidFill>
                <a:effectLst/>
              </a:rPr>
            </a:br>
            <a:r>
              <a:rPr lang="sr-Cyrl-RS" sz="1600" dirty="0" smtClean="0">
                <a:solidFill>
                  <a:schemeClr val="bg1"/>
                </a:solidFill>
                <a:effectLst/>
              </a:rPr>
              <a:t>Најуспешније радове сам објавила уз имена и презимена ученика на мој </a:t>
            </a:r>
            <a:r>
              <a:rPr lang="sr-Latn-RS" sz="1600" dirty="0" smtClean="0">
                <a:solidFill>
                  <a:schemeClr val="bg1"/>
                </a:solidFill>
                <a:effectLst/>
              </a:rPr>
              <a:t>Facebook </a:t>
            </a:r>
            <a:r>
              <a:rPr lang="sr-Cyrl-RS" sz="1600" dirty="0" smtClean="0">
                <a:solidFill>
                  <a:schemeClr val="bg1"/>
                </a:solidFill>
                <a:effectLst/>
              </a:rPr>
              <a:t>зид да бих још више промовисала њихово стваралаштво.</a:t>
            </a:r>
            <a:r>
              <a:rPr lang="en-US" sz="1600" dirty="0" smtClean="0"/>
              <a:t/>
            </a:r>
            <a:br>
              <a:rPr lang="en-US" sz="1600" dirty="0" smtClean="0"/>
            </a:br>
            <a:r>
              <a:rPr lang="en-US" sz="1600" dirty="0" smtClean="0"/>
              <a:t> </a:t>
            </a:r>
            <a:br>
              <a:rPr lang="en-US" sz="1600" dirty="0" smtClean="0"/>
            </a:br>
            <a:endParaRPr lang="en-US" sz="1600" dirty="0"/>
          </a:p>
        </p:txBody>
      </p:sp>
      <p:pic>
        <p:nvPicPr>
          <p:cNvPr id="5" name="Content Placeholder 4" descr="20200428_203550.jpg"/>
          <p:cNvPicPr>
            <a:picLocks noGrp="1" noChangeAspect="1"/>
          </p:cNvPicPr>
          <p:nvPr>
            <p:ph sz="half" idx="1"/>
          </p:nvPr>
        </p:nvPicPr>
        <p:blipFill>
          <a:blip r:embed="rId2" cstate="print"/>
          <a:stretch>
            <a:fillRect/>
          </a:stretch>
        </p:blipFill>
        <p:spPr>
          <a:xfrm>
            <a:off x="457200" y="2118519"/>
            <a:ext cx="4038600" cy="4038600"/>
          </a:xfrm>
        </p:spPr>
      </p:pic>
      <p:pic>
        <p:nvPicPr>
          <p:cNvPr id="10" name="Content Placeholder 9" descr="20200428_090849.jpg"/>
          <p:cNvPicPr>
            <a:picLocks noGrp="1" noChangeAspect="1"/>
          </p:cNvPicPr>
          <p:nvPr>
            <p:ph sz="half" idx="2"/>
          </p:nvPr>
        </p:nvPicPr>
        <p:blipFill>
          <a:blip r:embed="rId3" cstate="print"/>
          <a:stretch>
            <a:fillRect/>
          </a:stretch>
        </p:blipFill>
        <p:spPr>
          <a:xfrm rot="5400000">
            <a:off x="5133975" y="2638425"/>
            <a:ext cx="4038600" cy="302895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TotalTime>
  <Words>718</Words>
  <Application>Microsoft Office PowerPoint</Application>
  <PresentationFormat>On-screen Show (4:3)</PresentationFormat>
  <Paragraphs>43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Циљ бира средства у ванредној ситуацији – истраживање светла петог разреда у настави Ликовне културе</vt:lpstr>
      <vt:lpstr>Овакав вид наставе никада раније нисам користила нити моји ученици.Због увођења ванредног стања смо имали веома кратко време да се снађемо .Када сам сазнала да ћемо наставу изводити на Google Clasroom платформи, одмах сам се информисала о начину коришћења ове платформе.При планирању наставе сам имала тежак задатак.Имала сам јасне постављене циљеве и исходе које наставни садржај дефинише али је мој циљ првенствено преусмерен и да мојим ученицима дане изолације, страха и неизвесности учиним занимљививим, забавним, садржајнијим.Имала сам циљ да просветлим њихове дане као просветитељ ! </vt:lpstr>
      <vt:lpstr>Час је реализован преко Google Clasroom платформе где сам ученицима постављала у облику задатка своју презентацију о новом наставном градиву: Светлински објекти – Луминообјекти </vt:lpstr>
      <vt:lpstr>Након постављеног наставног садржаја у виду презентације и додатних помоћних линкова које су ученицима пружали помоћ  при реализацији њихових радова дала сам ученицима недељу дана да:</vt:lpstr>
      <vt:lpstr>Презентација је доступна на линку: https://docs.google.com/presentation/d/1qPNj3JmHEZmEt3QfroPDq4HTmoZXEz3YUmLmf-Ruuus/edit#slide=id.p</vt:lpstr>
      <vt:lpstr>Након неколико дана су стизали први радови светлинских објеката.Сваки рад сам коментарисала и на тај начин ученике информисала , саветовала, усмеравала ка што бољој реализацији њихових идеја! Ученица Миа Томић је послала ову светлинску слику а  ја сам додала коментар:”Draga Mia!ovo je predivno ali bi trebala da to sve obsečeš nekako i da  osvetliš i okačiš.Nakon toga napravi snimak pa pošalj!Igraj se sa svetlostću.Odlično radiš!Nastavi da sprovedeš ovu divotu do kraja!Pozdrav” Након консултације је настао други снимак.</vt:lpstr>
      <vt:lpstr>Уна Томић је послала композицију са цветовима и после консултације осветлила рад и послала ове занимљиве снимке.Истраживала је даље светлосне ефекте на свом раду и успела да облике претвори у светлосне снопове.</vt:lpstr>
      <vt:lpstr>Како су нови радови стизали приметила сам да неки ученици нису довољно темељно проучили дата упутсва или нису имали довољно материјала за изведбу практичних радова .Тада сам на Стрим где су сви ученици укључени у размени идеја и мишљења додала додатна запажања и додала неколико већ пристиглих решења да би и са тиме помогла ученицима .</vt:lpstr>
      <vt:lpstr>Из приложених  ученичких радова се види слобода израза при  избору материјала током реализације наставног садржаја .1 рад Алекса Перуничић је користио провидне папире за витраж док код 2. рада: Лука Косановић је искористио пластичну амбалажу који је током израде додатно фарбао бојом који је имао . Примењују знање стечена преко презентације и упутства наставице и помоћу видео снимака. Најуспешније радове сам објавила уз имена и презимена ученика на мој Facebook зид да бих још више промовисала њихово стваралаштво.   </vt:lpstr>
      <vt:lpstr>О успешности изведене наставе сам добила мишљење од мојих ученика . Неколико коментара које су радови добили преко друштвене мреже говире следећа запажања.Хвала на пажњи!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Циљ бира средства у ванредној ситуацији – истраживање светла петог разреда у настави Ликовне културе</dc:title>
  <dc:creator>Windows User</dc:creator>
  <cp:lastModifiedBy>Windows User</cp:lastModifiedBy>
  <cp:revision>21</cp:revision>
  <dcterms:created xsi:type="dcterms:W3CDTF">2020-05-14T12:52:44Z</dcterms:created>
  <dcterms:modified xsi:type="dcterms:W3CDTF">2020-05-14T15:32:54Z</dcterms:modified>
</cp:coreProperties>
</file>